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367" r:id="rId4"/>
    <p:sldId id="257" r:id="rId5"/>
    <p:sldId id="2366" r:id="rId6"/>
    <p:sldId id="2359" r:id="rId7"/>
    <p:sldId id="259" r:id="rId8"/>
    <p:sldId id="265" r:id="rId9"/>
    <p:sldId id="260" r:id="rId10"/>
    <p:sldId id="2368" r:id="rId11"/>
    <p:sldId id="2369" r:id="rId12"/>
    <p:sldId id="2370" r:id="rId13"/>
    <p:sldId id="2371" r:id="rId14"/>
    <p:sldId id="2372" r:id="rId15"/>
    <p:sldId id="2350" r:id="rId16"/>
    <p:sldId id="2373" r:id="rId17"/>
    <p:sldId id="2354" r:id="rId18"/>
    <p:sldId id="261" r:id="rId19"/>
    <p:sldId id="2374" r:id="rId20"/>
    <p:sldId id="2375" r:id="rId21"/>
    <p:sldId id="2356" r:id="rId22"/>
    <p:sldId id="2376" r:id="rId23"/>
    <p:sldId id="262" r:id="rId24"/>
    <p:sldId id="2346" r:id="rId25"/>
    <p:sldId id="269" r:id="rId26"/>
    <p:sldId id="434" r:id="rId27"/>
  </p:sldIdLst>
  <p:sldSz cx="12192000" cy="6858000"/>
  <p:notesSz cx="6858000" cy="9144000"/>
  <p:embeddedFontLst>
    <p:embeddedFont>
      <p:font typeface="Athiti" panose="020B0604020202020204" charset="-34"/>
      <p:regular r:id="rId29"/>
      <p:bold r:id="rId30"/>
    </p:embeddedFont>
    <p:embeddedFont>
      <p:font typeface="Bookman Old Style" panose="02050604050505020204" pitchFamily="18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5140"/>
    <a:srgbClr val="A0775E"/>
    <a:srgbClr val="996633"/>
    <a:srgbClr val="FAECDF"/>
    <a:srgbClr val="F5E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orient="horz" pos="211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6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ookman Old Style" panose="020506040505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ookman Old Style" panose="02050604050505020204" pitchFamily="18" charset="0"/>
              </a:defRPr>
            </a:lvl1pPr>
          </a:lstStyle>
          <a:p>
            <a:fld id="{901D194A-6DC6-475C-A50A-6915B40A2F85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ookman Old Style" panose="020506040505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ookman Old Style" panose="02050604050505020204" pitchFamily="18" charset="0"/>
              </a:defRPr>
            </a:lvl1pPr>
          </a:lstStyle>
          <a:p>
            <a:fld id="{41F0C516-F066-4C5C-B015-638E2BFB714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3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6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F3EC-045D-410D-B6E9-0A4385125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77A9C-BB6E-45B7-A65D-CA2D58968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5DC2-612C-41F3-93D6-558A43F1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3D4F-1C73-4D2E-AC03-4DFB1218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DC084-2F6B-4B91-9ED5-DE146F7B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2475-A847-4D94-8DF4-B328560F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F17B-D75A-4A38-BBC0-F46F337A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BE604-AAB3-45A5-9D7D-5E34B250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846E2-5C5B-43F4-9776-BD267327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5072C-B844-4B45-856F-2493BEE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ABBF-940D-4FD3-A55E-F5249908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B389-5FFF-4E56-AA0A-17A9F386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3F628-D793-4138-93CF-CDF8854EE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3E7FB-E8B0-4022-8E54-C822FDF30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69413-03C2-4EF5-9F41-8C131DAF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E1547-6C69-4FB5-A19E-486F5D0F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23F1C-69DD-4272-8ACA-DC3F7E5A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5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7A9A-FC18-4499-89C2-8FEFF6BD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A9FBB-B997-4E30-B325-64E7157D1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E7FD-6897-434F-8137-AAFB9FC1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55D26-2546-494C-ACB5-B5B960D8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285AA-2E42-47BC-9F8C-E124A65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0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69C25-ED45-453D-84AC-7DE92A640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635CA-7D04-43D0-BE47-4DB7A3252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CCAD-BE50-4811-9AD5-D829CB26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85703-68A9-440E-8CF7-06D9CF1D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FEE7-5FDD-477C-B25B-18C47C4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H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73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662666" y="4544121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432976" y="3289610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Bookman Old Style" panose="02050604050505020204" pitchFamily="18" charset="0"/>
                <a:cs typeface="Bookman Old Style" panose="02050604050505020204" pitchFamily="18" charset="0"/>
              </a:defRPr>
            </a:lvl1pPr>
          </a:lstStyle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4DAE59-227C-4847-B3F5-3AAE4A6FAC0C}"/>
              </a:ext>
            </a:extLst>
          </p:cNvPr>
          <p:cNvCxnSpPr/>
          <p:nvPr userDrawn="1"/>
        </p:nvCxnSpPr>
        <p:spPr>
          <a:xfrm>
            <a:off x="361746" y="4266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4308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D4BC815-D240-4913-935C-1A11369348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4556A2-15E6-47CF-85AD-1AB8A094C86C}"/>
              </a:ext>
            </a:extLst>
          </p:cNvPr>
          <p:cNvCxnSpPr/>
          <p:nvPr userDrawn="1"/>
        </p:nvCxnSpPr>
        <p:spPr>
          <a:xfrm>
            <a:off x="361746" y="4266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1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71E6F8C-0E4A-4BB2-A64E-50BEC2D51C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D3BD44B-7B13-47CD-AC96-0CF0297E61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9B0225-4915-414F-BF1A-9A27BDB9DA97}"/>
              </a:ext>
            </a:extLst>
          </p:cNvPr>
          <p:cNvCxnSpPr/>
          <p:nvPr userDrawn="1"/>
        </p:nvCxnSpPr>
        <p:spPr>
          <a:xfrm>
            <a:off x="361746" y="4266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8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F92F-D516-4B17-B5A0-9831ACEC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63EE-85DE-41D7-9A82-92F649DED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0C81-859E-435A-8F64-5C26A7B7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2BB2C-C3BD-4E96-9F48-AC8186BA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D6CD9-7F8C-4069-AF40-899BE087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D19B-79B3-4A97-A90F-78F15DDD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47830-8EEA-4892-A2F7-BF6D8F8AB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AB97-E217-4DAF-BED5-EB7FD9D7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9D27-260B-43F9-9528-820EE8FC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09FE-AD82-4677-96F8-B50098A2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8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B232-2027-4DCD-B0CC-375A7310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5EB3-94B8-4239-ABFC-63F8587E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19839-52FC-43EA-A8B3-9379A0B7E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DBC3B-7D3E-4DBD-95AF-DCBE5B27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CB89D-C252-447D-AF63-7A03D10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ECFA6-A260-4287-A389-55ECD4B1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A7EA-5DF0-43B4-A7A7-46CB9D1D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202A-38A5-474B-A465-3004CD1E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A2681-8CBC-46A0-A09D-0F918B0A3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77AB1-EF6B-439C-A578-119EB8798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E2EBD-C55E-44FE-8831-27DD33F6F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B64E5-DC53-4610-B650-66DCDDD3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8DED5-B917-498B-8A91-A791719B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515E5-F735-4F0F-816B-5F09C7F2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84C4-EF73-4D3D-B704-FFFEF6A8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A8BE5-9EE3-45E5-BACA-F6423C4E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5E4FF-F74E-4987-8BA0-690B309A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01E53-EFB2-4628-A9FE-086157C0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A39AF-196F-413D-969D-AD7C382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A5EBB-0103-4196-A4CC-243AB2B8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6968-A9AB-4785-81B7-7FDAB845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E54C6B-91E7-4C9B-AD2D-36BEF1497830}"/>
              </a:ext>
            </a:extLst>
          </p:cNvPr>
          <p:cNvCxnSpPr/>
          <p:nvPr userDrawn="1"/>
        </p:nvCxnSpPr>
        <p:spPr>
          <a:xfrm>
            <a:off x="361746" y="4266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31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A39AF-196F-413D-969D-AD7C382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A5EBB-0103-4196-A4CC-243AB2B8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6968-A9AB-4785-81B7-7FDAB845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52FB31-AE3D-4406-B79F-17CE33DC04E3}"/>
              </a:ext>
            </a:extLst>
          </p:cNvPr>
          <p:cNvCxnSpPr/>
          <p:nvPr userDrawn="1"/>
        </p:nvCxnSpPr>
        <p:spPr>
          <a:xfrm>
            <a:off x="361746" y="6361523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1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A39AF-196F-413D-969D-AD7C382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A5EBB-0103-4196-A4CC-243AB2B8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6968-A9AB-4785-81B7-7FDAB845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9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929E2-DFF6-4489-B462-F9F04F10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921D4-FB35-47BE-A6DB-7F2FC369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E7E3-23C2-4A7D-BFAD-E5B0A90C6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56E70-3804-4E92-964E-A2C9F628970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ED0C-2C94-48A7-ABE5-A717D7DA6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F0BB-F73E-47BD-8730-398EF39FC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1577-DE9D-4BD9-B2B6-4B9CF9C7F97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99DDD-56CC-4FA8-8184-C279928B0D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5E8DB"/>
              </a:gs>
              <a:gs pos="100000">
                <a:srgbClr val="FAEC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5BE7D6-BCEF-4AAA-B575-03911AED1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4911"/>
          <a:stretch/>
        </p:blipFill>
        <p:spPr>
          <a:xfrm>
            <a:off x="0" y="111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3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fO3TRvESB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7E8EFE-E067-4DDD-AB42-3747D6AC6726}"/>
              </a:ext>
            </a:extLst>
          </p:cNvPr>
          <p:cNvCxnSpPr/>
          <p:nvPr/>
        </p:nvCxnSpPr>
        <p:spPr>
          <a:xfrm>
            <a:off x="279401" y="431801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6FBCAE-50AA-456A-98EE-90A508F8A2B8}"/>
              </a:ext>
            </a:extLst>
          </p:cNvPr>
          <p:cNvCxnSpPr/>
          <p:nvPr/>
        </p:nvCxnSpPr>
        <p:spPr>
          <a:xfrm>
            <a:off x="279401" y="1744135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E24566-4982-43CD-A73B-F65A1A19B781}"/>
              </a:ext>
            </a:extLst>
          </p:cNvPr>
          <p:cNvSpPr txBox="1"/>
          <p:nvPr/>
        </p:nvSpPr>
        <p:spPr>
          <a:xfrm>
            <a:off x="887970" y="265732"/>
            <a:ext cx="1041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Banco de Dados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1EAC6-D965-4CED-9BA8-EEF8DBD75317}"/>
              </a:ext>
            </a:extLst>
          </p:cNvPr>
          <p:cNvSpPr txBox="1"/>
          <p:nvPr/>
        </p:nvSpPr>
        <p:spPr>
          <a:xfrm>
            <a:off x="279400" y="1835137"/>
            <a:ext cx="115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12/2022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3083A-BB17-4EAA-B5DF-A58BCAB32A7D}"/>
              </a:ext>
            </a:extLst>
          </p:cNvPr>
          <p:cNvSpPr txBox="1"/>
          <p:nvPr/>
        </p:nvSpPr>
        <p:spPr>
          <a:xfrm>
            <a:off x="10553350" y="1832930"/>
            <a:ext cx="122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15 DEZ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2F3F4A-98CF-4AED-A4D0-E4748FB3E788}"/>
              </a:ext>
            </a:extLst>
          </p:cNvPr>
          <p:cNvSpPr/>
          <p:nvPr/>
        </p:nvSpPr>
        <p:spPr>
          <a:xfrm>
            <a:off x="0" y="2116667"/>
            <a:ext cx="11777133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8DD6D-20BA-4C54-8069-90DDD5F58858}"/>
              </a:ext>
            </a:extLst>
          </p:cNvPr>
          <p:cNvSpPr txBox="1"/>
          <p:nvPr/>
        </p:nvSpPr>
        <p:spPr>
          <a:xfrm>
            <a:off x="2565400" y="2143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b="0" i="0" dirty="0">
                <a:solidFill>
                  <a:schemeClr val="bg1"/>
                </a:solidFill>
                <a:effectLst/>
              </a:rPr>
              <a:t>Por: Maria Eduarda Lopes Ribeiro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012F2B-150C-4586-B8D3-E92EFE4E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2261" y="2745321"/>
            <a:ext cx="3354130" cy="40413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9" name="Graphic 66">
            <a:extLst>
              <a:ext uri="{FF2B5EF4-FFF2-40B4-BE49-F238E27FC236}">
                <a16:creationId xmlns:a16="http://schemas.microsoft.com/office/drawing/2014/main" id="{A8FC3DF4-F77A-4673-804B-1EBB76F60F82}"/>
              </a:ext>
            </a:extLst>
          </p:cNvPr>
          <p:cNvGrpSpPr/>
          <p:nvPr/>
        </p:nvGrpSpPr>
        <p:grpSpPr>
          <a:xfrm>
            <a:off x="8057569" y="4318020"/>
            <a:ext cx="3246460" cy="1704705"/>
            <a:chOff x="645396" y="4123393"/>
            <a:chExt cx="4121198" cy="2164027"/>
          </a:xfrm>
        </p:grpSpPr>
        <p:sp>
          <p:nvSpPr>
            <p:cNvPr id="30" name="Freeform: Shape 60">
              <a:extLst>
                <a:ext uri="{FF2B5EF4-FFF2-40B4-BE49-F238E27FC236}">
                  <a16:creationId xmlns:a16="http://schemas.microsoft.com/office/drawing/2014/main" id="{26235944-2BD4-4AEF-AD97-2F9DCC5E706D}"/>
                </a:ext>
              </a:extLst>
            </p:cNvPr>
            <p:cNvSpPr/>
            <p:nvPr/>
          </p:nvSpPr>
          <p:spPr>
            <a:xfrm>
              <a:off x="2669449" y="4392823"/>
              <a:ext cx="2097148" cy="1894588"/>
            </a:xfrm>
            <a:custGeom>
              <a:avLst/>
              <a:gdLst>
                <a:gd name="connsiteX0" fmla="*/ 2088182 w 2097148"/>
                <a:gd name="connsiteY0" fmla="*/ 1307722 h 1894588"/>
                <a:gd name="connsiteX1" fmla="*/ 1889334 w 2097148"/>
                <a:gd name="connsiteY1" fmla="*/ 1662399 h 1894588"/>
                <a:gd name="connsiteX2" fmla="*/ 1507183 w 2097148"/>
                <a:gd name="connsiteY2" fmla="*/ 1800250 h 1894588"/>
                <a:gd name="connsiteX3" fmla="*/ 1022451 w 2097148"/>
                <a:gd name="connsiteY3" fmla="*/ 1883735 h 1894588"/>
                <a:gd name="connsiteX4" fmla="*/ 953499 w 2097148"/>
                <a:gd name="connsiteY4" fmla="*/ 1894343 h 1894588"/>
                <a:gd name="connsiteX5" fmla="*/ 9814 w 2097148"/>
                <a:gd name="connsiteY5" fmla="*/ 1894343 h 1894588"/>
                <a:gd name="connsiteX6" fmla="*/ 6898 w 2097148"/>
                <a:gd name="connsiteY6" fmla="*/ 1890418 h 1894588"/>
                <a:gd name="connsiteX7" fmla="*/ 2334 w 2097148"/>
                <a:gd name="connsiteY7" fmla="*/ 1883735 h 1894588"/>
                <a:gd name="connsiteX8" fmla="*/ -211 w 2097148"/>
                <a:gd name="connsiteY8" fmla="*/ 1879810 h 1894588"/>
                <a:gd name="connsiteX9" fmla="*/ 591714 w 2097148"/>
                <a:gd name="connsiteY9" fmla="*/ 1879810 h 1894588"/>
                <a:gd name="connsiteX10" fmla="*/ 655098 w 2097148"/>
                <a:gd name="connsiteY10" fmla="*/ 1816480 h 1894588"/>
                <a:gd name="connsiteX11" fmla="*/ 655098 w 2097148"/>
                <a:gd name="connsiteY11" fmla="*/ 1026398 h 1894588"/>
                <a:gd name="connsiteX12" fmla="*/ 665706 w 2097148"/>
                <a:gd name="connsiteY12" fmla="*/ 990172 h 1894588"/>
                <a:gd name="connsiteX13" fmla="*/ 695036 w 2097148"/>
                <a:gd name="connsiteY13" fmla="*/ 816679 h 1894588"/>
                <a:gd name="connsiteX14" fmla="*/ 698483 w 2097148"/>
                <a:gd name="connsiteY14" fmla="*/ 694104 h 1894588"/>
                <a:gd name="connsiteX15" fmla="*/ 665864 w 2097148"/>
                <a:gd name="connsiteY15" fmla="*/ 357725 h 1894588"/>
                <a:gd name="connsiteX16" fmla="*/ 662310 w 2097148"/>
                <a:gd name="connsiteY16" fmla="*/ 333008 h 1894588"/>
                <a:gd name="connsiteX17" fmla="*/ 679919 w 2097148"/>
                <a:gd name="connsiteY17" fmla="*/ 103133 h 1894588"/>
                <a:gd name="connsiteX18" fmla="*/ 913242 w 2097148"/>
                <a:gd name="connsiteY18" fmla="*/ 925 h 1894588"/>
                <a:gd name="connsiteX19" fmla="*/ 1279800 w 2097148"/>
                <a:gd name="connsiteY19" fmla="*/ 283681 h 1894588"/>
                <a:gd name="connsiteX20" fmla="*/ 1372301 w 2097148"/>
                <a:gd name="connsiteY20" fmla="*/ 755312 h 1894588"/>
                <a:gd name="connsiteX21" fmla="*/ 1363392 w 2097148"/>
                <a:gd name="connsiteY21" fmla="*/ 1015897 h 1894588"/>
                <a:gd name="connsiteX22" fmla="*/ 1484428 w 2097148"/>
                <a:gd name="connsiteY22" fmla="*/ 739347 h 1894588"/>
                <a:gd name="connsiteX23" fmla="*/ 1568497 w 2097148"/>
                <a:gd name="connsiteY23" fmla="*/ 603458 h 1894588"/>
                <a:gd name="connsiteX24" fmla="*/ 1878832 w 2097148"/>
                <a:gd name="connsiteY24" fmla="*/ 611892 h 1894588"/>
                <a:gd name="connsiteX25" fmla="*/ 2049091 w 2097148"/>
                <a:gd name="connsiteY25" fmla="*/ 896345 h 1894588"/>
                <a:gd name="connsiteX26" fmla="*/ 2088182 w 2097148"/>
                <a:gd name="connsiteY26" fmla="*/ 1307722 h 189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97148" h="1894588">
                  <a:moveTo>
                    <a:pt x="2088182" y="1307722"/>
                  </a:moveTo>
                  <a:cubicBezTo>
                    <a:pt x="2066595" y="1444936"/>
                    <a:pt x="1999710" y="1578119"/>
                    <a:pt x="1889334" y="1662399"/>
                  </a:cubicBezTo>
                  <a:cubicBezTo>
                    <a:pt x="1780708" y="1745407"/>
                    <a:pt x="1641533" y="1774897"/>
                    <a:pt x="1507183" y="1800250"/>
                  </a:cubicBezTo>
                  <a:cubicBezTo>
                    <a:pt x="1346048" y="1830695"/>
                    <a:pt x="1184471" y="1858523"/>
                    <a:pt x="1022451" y="1883735"/>
                  </a:cubicBezTo>
                  <a:cubicBezTo>
                    <a:pt x="999484" y="1887395"/>
                    <a:pt x="976500" y="1890930"/>
                    <a:pt x="953499" y="1894343"/>
                  </a:cubicBezTo>
                  <a:lnTo>
                    <a:pt x="9814" y="1894343"/>
                  </a:lnTo>
                  <a:cubicBezTo>
                    <a:pt x="8858" y="1893070"/>
                    <a:pt x="7851" y="1891744"/>
                    <a:pt x="6898" y="1890418"/>
                  </a:cubicBezTo>
                  <a:cubicBezTo>
                    <a:pt x="5360" y="1888190"/>
                    <a:pt x="3821" y="1885963"/>
                    <a:pt x="2334" y="1883735"/>
                  </a:cubicBezTo>
                  <a:cubicBezTo>
                    <a:pt x="1487" y="1882462"/>
                    <a:pt x="638" y="1881136"/>
                    <a:pt x="-211" y="1879810"/>
                  </a:cubicBezTo>
                  <a:lnTo>
                    <a:pt x="591714" y="1879810"/>
                  </a:lnTo>
                  <a:cubicBezTo>
                    <a:pt x="626686" y="1879779"/>
                    <a:pt x="655037" y="1851452"/>
                    <a:pt x="655098" y="1816480"/>
                  </a:cubicBezTo>
                  <a:lnTo>
                    <a:pt x="655098" y="1026398"/>
                  </a:lnTo>
                  <a:cubicBezTo>
                    <a:pt x="658915" y="1014411"/>
                    <a:pt x="662468" y="1002371"/>
                    <a:pt x="665706" y="990172"/>
                  </a:cubicBezTo>
                  <a:cubicBezTo>
                    <a:pt x="680801" y="933367"/>
                    <a:pt x="690619" y="875289"/>
                    <a:pt x="695036" y="816679"/>
                  </a:cubicBezTo>
                  <a:cubicBezTo>
                    <a:pt x="698218" y="775838"/>
                    <a:pt x="699174" y="734997"/>
                    <a:pt x="698483" y="694104"/>
                  </a:cubicBezTo>
                  <a:cubicBezTo>
                    <a:pt x="696522" y="581712"/>
                    <a:pt x="681830" y="469321"/>
                    <a:pt x="665864" y="357725"/>
                  </a:cubicBezTo>
                  <a:cubicBezTo>
                    <a:pt x="664698" y="349504"/>
                    <a:pt x="663478" y="341229"/>
                    <a:pt x="662310" y="333008"/>
                  </a:cubicBezTo>
                  <a:cubicBezTo>
                    <a:pt x="651065" y="255464"/>
                    <a:pt x="640830" y="171077"/>
                    <a:pt x="679919" y="103133"/>
                  </a:cubicBezTo>
                  <a:cubicBezTo>
                    <a:pt x="724632" y="25377"/>
                    <a:pt x="823870" y="-7031"/>
                    <a:pt x="913242" y="925"/>
                  </a:cubicBezTo>
                  <a:cubicBezTo>
                    <a:pt x="1074007" y="15299"/>
                    <a:pt x="1209416" y="138405"/>
                    <a:pt x="1279800" y="283681"/>
                  </a:cubicBezTo>
                  <a:cubicBezTo>
                    <a:pt x="1350132" y="428904"/>
                    <a:pt x="1365884" y="594070"/>
                    <a:pt x="1372301" y="755312"/>
                  </a:cubicBezTo>
                  <a:cubicBezTo>
                    <a:pt x="1375697" y="840812"/>
                    <a:pt x="1375326" y="930131"/>
                    <a:pt x="1363392" y="1015897"/>
                  </a:cubicBezTo>
                  <a:cubicBezTo>
                    <a:pt x="1403701" y="923713"/>
                    <a:pt x="1444046" y="831530"/>
                    <a:pt x="1484428" y="739347"/>
                  </a:cubicBezTo>
                  <a:cubicBezTo>
                    <a:pt x="1505963" y="690179"/>
                    <a:pt x="1528611" y="639420"/>
                    <a:pt x="1568497" y="603458"/>
                  </a:cubicBezTo>
                  <a:cubicBezTo>
                    <a:pt x="1651874" y="528195"/>
                    <a:pt x="1789778" y="543364"/>
                    <a:pt x="1878832" y="611892"/>
                  </a:cubicBezTo>
                  <a:cubicBezTo>
                    <a:pt x="1967835" y="680472"/>
                    <a:pt x="2016630" y="788833"/>
                    <a:pt x="2049091" y="896345"/>
                  </a:cubicBezTo>
                  <a:cubicBezTo>
                    <a:pt x="2089295" y="1029315"/>
                    <a:pt x="2109822" y="1170508"/>
                    <a:pt x="2088182" y="1307722"/>
                  </a:cubicBezTo>
                  <a:close/>
                </a:path>
              </a:pathLst>
            </a:custGeom>
            <a:solidFill>
              <a:srgbClr val="F2F2F2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1">
              <a:extLst>
                <a:ext uri="{FF2B5EF4-FFF2-40B4-BE49-F238E27FC236}">
                  <a16:creationId xmlns:a16="http://schemas.microsoft.com/office/drawing/2014/main" id="{EE3FAE1C-08F4-46B9-BBC3-ABCC83D10A77}"/>
                </a:ext>
              </a:extLst>
            </p:cNvPr>
            <p:cNvSpPr/>
            <p:nvPr/>
          </p:nvSpPr>
          <p:spPr>
            <a:xfrm>
              <a:off x="3549152" y="4943772"/>
              <a:ext cx="953370" cy="1174151"/>
            </a:xfrm>
            <a:custGeom>
              <a:avLst/>
              <a:gdLst>
                <a:gd name="connsiteX0" fmla="*/ 852837 w 953370"/>
                <a:gd name="connsiteY0" fmla="*/ 11496 h 1174151"/>
                <a:gd name="connsiteX1" fmla="*/ 937248 w 953370"/>
                <a:gd name="connsiteY1" fmla="*/ 351321 h 1174151"/>
                <a:gd name="connsiteX2" fmla="*/ 861235 w 953370"/>
                <a:gd name="connsiteY2" fmla="*/ 690402 h 1174151"/>
                <a:gd name="connsiteX3" fmla="*/ 678425 w 953370"/>
                <a:gd name="connsiteY3" fmla="*/ 946578 h 1174151"/>
                <a:gd name="connsiteX4" fmla="*/ 415710 w 953370"/>
                <a:gd name="connsiteY4" fmla="*/ 1114398 h 1174151"/>
                <a:gd name="connsiteX5" fmla="*/ 59225 w 953370"/>
                <a:gd name="connsiteY5" fmla="*/ 1148272 h 1174151"/>
                <a:gd name="connsiteX6" fmla="*/ 9693 w 953370"/>
                <a:gd name="connsiteY6" fmla="*/ 1137877 h 1174151"/>
                <a:gd name="connsiteX7" fmla="*/ 5463 w 953370"/>
                <a:gd name="connsiteY7" fmla="*/ 1153221 h 1174151"/>
                <a:gd name="connsiteX8" fmla="*/ 383329 w 953370"/>
                <a:gd name="connsiteY8" fmla="*/ 1142353 h 1174151"/>
                <a:gd name="connsiteX9" fmla="*/ 660105 w 953370"/>
                <a:gd name="connsiteY9" fmla="*/ 984897 h 1174151"/>
                <a:gd name="connsiteX10" fmla="*/ 858611 w 953370"/>
                <a:gd name="connsiteY10" fmla="*/ 731832 h 1174151"/>
                <a:gd name="connsiteX11" fmla="*/ 951830 w 953370"/>
                <a:gd name="connsiteY11" fmla="*/ 393101 h 1174151"/>
                <a:gd name="connsiteX12" fmla="*/ 886808 w 953370"/>
                <a:gd name="connsiteY12" fmla="*/ 42307 h 1174151"/>
                <a:gd name="connsiteX13" fmla="*/ 866576 w 953370"/>
                <a:gd name="connsiteY13" fmla="*/ 3465 h 1174151"/>
                <a:gd name="connsiteX14" fmla="*/ 855593 w 953370"/>
                <a:gd name="connsiteY14" fmla="*/ 985 h 1174151"/>
                <a:gd name="connsiteX15" fmla="*/ 852837 w 953370"/>
                <a:gd name="connsiteY15" fmla="*/ 11496 h 117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3370" h="1174151">
                  <a:moveTo>
                    <a:pt x="852837" y="11496"/>
                  </a:moveTo>
                  <a:cubicBezTo>
                    <a:pt x="911140" y="114756"/>
                    <a:pt x="937888" y="233161"/>
                    <a:pt x="937248" y="351321"/>
                  </a:cubicBezTo>
                  <a:cubicBezTo>
                    <a:pt x="936346" y="468471"/>
                    <a:pt x="910430" y="584078"/>
                    <a:pt x="861235" y="690402"/>
                  </a:cubicBezTo>
                  <a:cubicBezTo>
                    <a:pt x="816738" y="786407"/>
                    <a:pt x="754743" y="873281"/>
                    <a:pt x="678425" y="946578"/>
                  </a:cubicBezTo>
                  <a:cubicBezTo>
                    <a:pt x="603104" y="1019710"/>
                    <a:pt x="513730" y="1076801"/>
                    <a:pt x="415710" y="1114398"/>
                  </a:cubicBezTo>
                  <a:cubicBezTo>
                    <a:pt x="301970" y="1157026"/>
                    <a:pt x="178958" y="1168715"/>
                    <a:pt x="59225" y="1148272"/>
                  </a:cubicBezTo>
                  <a:cubicBezTo>
                    <a:pt x="42591" y="1145413"/>
                    <a:pt x="26081" y="1141949"/>
                    <a:pt x="9693" y="1137877"/>
                  </a:cubicBezTo>
                  <a:cubicBezTo>
                    <a:pt x="-249" y="1135427"/>
                    <a:pt x="-4491" y="1150768"/>
                    <a:pt x="5463" y="1153221"/>
                  </a:cubicBezTo>
                  <a:cubicBezTo>
                    <a:pt x="130054" y="1184102"/>
                    <a:pt x="260718" y="1180344"/>
                    <a:pt x="383329" y="1142353"/>
                  </a:cubicBezTo>
                  <a:cubicBezTo>
                    <a:pt x="485451" y="1109499"/>
                    <a:pt x="579680" y="1055892"/>
                    <a:pt x="660105" y="984897"/>
                  </a:cubicBezTo>
                  <a:cubicBezTo>
                    <a:pt x="741529" y="913709"/>
                    <a:pt x="808864" y="827867"/>
                    <a:pt x="858611" y="731832"/>
                  </a:cubicBezTo>
                  <a:cubicBezTo>
                    <a:pt x="913046" y="626689"/>
                    <a:pt x="944803" y="511290"/>
                    <a:pt x="951830" y="393101"/>
                  </a:cubicBezTo>
                  <a:cubicBezTo>
                    <a:pt x="958779" y="273169"/>
                    <a:pt x="938674" y="151100"/>
                    <a:pt x="886808" y="42307"/>
                  </a:cubicBezTo>
                  <a:cubicBezTo>
                    <a:pt x="880523" y="29124"/>
                    <a:pt x="873779" y="16177"/>
                    <a:pt x="866576" y="3465"/>
                  </a:cubicBezTo>
                  <a:cubicBezTo>
                    <a:pt x="864228" y="-252"/>
                    <a:pt x="859311" y="-1363"/>
                    <a:pt x="855593" y="985"/>
                  </a:cubicBezTo>
                  <a:cubicBezTo>
                    <a:pt x="852055" y="3220"/>
                    <a:pt x="850850" y="7813"/>
                    <a:pt x="852837" y="1149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62">
              <a:extLst>
                <a:ext uri="{FF2B5EF4-FFF2-40B4-BE49-F238E27FC236}">
                  <a16:creationId xmlns:a16="http://schemas.microsoft.com/office/drawing/2014/main" id="{C65A1D7B-9F4B-4911-950C-82583C35816B}"/>
                </a:ext>
              </a:extLst>
            </p:cNvPr>
            <p:cNvSpPr/>
            <p:nvPr/>
          </p:nvSpPr>
          <p:spPr>
            <a:xfrm>
              <a:off x="3294427" y="4379920"/>
              <a:ext cx="491147" cy="1900494"/>
            </a:xfrm>
            <a:custGeom>
              <a:avLst/>
              <a:gdLst>
                <a:gd name="connsiteX0" fmla="*/ 263116 w 491147"/>
                <a:gd name="connsiteY0" fmla="*/ 11724 h 1900494"/>
                <a:gd name="connsiteX1" fmla="*/ 413207 w 491147"/>
                <a:gd name="connsiteY1" fmla="*/ 388215 h 1900494"/>
                <a:gd name="connsiteX2" fmla="*/ 444141 w 491147"/>
                <a:gd name="connsiteY2" fmla="*/ 1192088 h 1900494"/>
                <a:gd name="connsiteX3" fmla="*/ 323270 w 491147"/>
                <a:gd name="connsiteY3" fmla="*/ 1579196 h 1900494"/>
                <a:gd name="connsiteX4" fmla="*/ 52543 w 491147"/>
                <a:gd name="connsiteY4" fmla="*/ 1874313 h 1900494"/>
                <a:gd name="connsiteX5" fmla="*/ 5551 w 491147"/>
                <a:gd name="connsiteY5" fmla="*/ 1884818 h 1900494"/>
                <a:gd name="connsiteX6" fmla="*/ 9781 w 491147"/>
                <a:gd name="connsiteY6" fmla="*/ 1900162 h 1900494"/>
                <a:gd name="connsiteX7" fmla="*/ 309309 w 491147"/>
                <a:gd name="connsiteY7" fmla="*/ 1645021 h 1900494"/>
                <a:gd name="connsiteX8" fmla="*/ 447851 w 491147"/>
                <a:gd name="connsiteY8" fmla="*/ 1253009 h 1900494"/>
                <a:gd name="connsiteX9" fmla="*/ 441592 w 491147"/>
                <a:gd name="connsiteY9" fmla="*/ 435551 h 1900494"/>
                <a:gd name="connsiteX10" fmla="*/ 300880 w 491147"/>
                <a:gd name="connsiteY10" fmla="*/ 49438 h 1900494"/>
                <a:gd name="connsiteX11" fmla="*/ 276855 w 491147"/>
                <a:gd name="connsiteY11" fmla="*/ 3693 h 1900494"/>
                <a:gd name="connsiteX12" fmla="*/ 263116 w 491147"/>
                <a:gd name="connsiteY12" fmla="*/ 11724 h 190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147" h="1900494">
                  <a:moveTo>
                    <a:pt x="263116" y="11724"/>
                  </a:moveTo>
                  <a:cubicBezTo>
                    <a:pt x="327762" y="130890"/>
                    <a:pt x="378139" y="257258"/>
                    <a:pt x="413207" y="388215"/>
                  </a:cubicBezTo>
                  <a:cubicBezTo>
                    <a:pt x="483405" y="650502"/>
                    <a:pt x="493975" y="925181"/>
                    <a:pt x="444141" y="1192088"/>
                  </a:cubicBezTo>
                  <a:cubicBezTo>
                    <a:pt x="419265" y="1325441"/>
                    <a:pt x="378693" y="1455381"/>
                    <a:pt x="323270" y="1579196"/>
                  </a:cubicBezTo>
                  <a:cubicBezTo>
                    <a:pt x="268008" y="1701968"/>
                    <a:pt x="188445" y="1831327"/>
                    <a:pt x="52543" y="1874313"/>
                  </a:cubicBezTo>
                  <a:cubicBezTo>
                    <a:pt x="37206" y="1879142"/>
                    <a:pt x="21485" y="1882656"/>
                    <a:pt x="5551" y="1884818"/>
                  </a:cubicBezTo>
                  <a:cubicBezTo>
                    <a:pt x="-4548" y="1886204"/>
                    <a:pt x="-249" y="1901538"/>
                    <a:pt x="9781" y="1900162"/>
                  </a:cubicBezTo>
                  <a:cubicBezTo>
                    <a:pt x="150363" y="1880867"/>
                    <a:pt x="248046" y="1764075"/>
                    <a:pt x="309309" y="1645021"/>
                  </a:cubicBezTo>
                  <a:cubicBezTo>
                    <a:pt x="372698" y="1521836"/>
                    <a:pt x="417834" y="1388066"/>
                    <a:pt x="447851" y="1253009"/>
                  </a:cubicBezTo>
                  <a:cubicBezTo>
                    <a:pt x="507339" y="983527"/>
                    <a:pt x="505199" y="704090"/>
                    <a:pt x="441592" y="435551"/>
                  </a:cubicBezTo>
                  <a:cubicBezTo>
                    <a:pt x="409993" y="301773"/>
                    <a:pt x="362764" y="172178"/>
                    <a:pt x="300880" y="49438"/>
                  </a:cubicBezTo>
                  <a:cubicBezTo>
                    <a:pt x="293107" y="34067"/>
                    <a:pt x="285099" y="18819"/>
                    <a:pt x="276855" y="3693"/>
                  </a:cubicBezTo>
                  <a:cubicBezTo>
                    <a:pt x="271961" y="-5305"/>
                    <a:pt x="258217" y="2717"/>
                    <a:pt x="263116" y="1172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63">
              <a:extLst>
                <a:ext uri="{FF2B5EF4-FFF2-40B4-BE49-F238E27FC236}">
                  <a16:creationId xmlns:a16="http://schemas.microsoft.com/office/drawing/2014/main" id="{825BBB52-DFD6-463F-8812-1B049FE69618}"/>
                </a:ext>
              </a:extLst>
            </p:cNvPr>
            <p:cNvSpPr/>
            <p:nvPr/>
          </p:nvSpPr>
          <p:spPr>
            <a:xfrm>
              <a:off x="1866851" y="4368747"/>
              <a:ext cx="1098456" cy="842007"/>
            </a:xfrm>
            <a:custGeom>
              <a:avLst/>
              <a:gdLst>
                <a:gd name="connsiteX0" fmla="*/ 1025315 w 1098456"/>
                <a:gd name="connsiteY0" fmla="*/ -246 h 842007"/>
                <a:gd name="connsiteX1" fmla="*/ 72718 w 1098456"/>
                <a:gd name="connsiteY1" fmla="*/ -246 h 842007"/>
                <a:gd name="connsiteX2" fmla="*/ -211 w 1098456"/>
                <a:gd name="connsiteY2" fmla="*/ 72684 h 842007"/>
                <a:gd name="connsiteX3" fmla="*/ -211 w 1098456"/>
                <a:gd name="connsiteY3" fmla="*/ 549990 h 842007"/>
                <a:gd name="connsiteX4" fmla="*/ 146391 w 1098456"/>
                <a:gd name="connsiteY4" fmla="*/ 549990 h 842007"/>
                <a:gd name="connsiteX5" fmla="*/ 200014 w 1098456"/>
                <a:gd name="connsiteY5" fmla="*/ 579639 h 842007"/>
                <a:gd name="connsiteX6" fmla="*/ 250827 w 1098456"/>
                <a:gd name="connsiteY6" fmla="*/ 660525 h 842007"/>
                <a:gd name="connsiteX7" fmla="*/ 299412 w 1098456"/>
                <a:gd name="connsiteY7" fmla="*/ 737804 h 842007"/>
                <a:gd name="connsiteX8" fmla="*/ 308533 w 1098456"/>
                <a:gd name="connsiteY8" fmla="*/ 752336 h 842007"/>
                <a:gd name="connsiteX9" fmla="*/ 364119 w 1098456"/>
                <a:gd name="connsiteY9" fmla="*/ 840754 h 842007"/>
                <a:gd name="connsiteX10" fmla="*/ 364756 w 1098456"/>
                <a:gd name="connsiteY10" fmla="*/ 841762 h 842007"/>
                <a:gd name="connsiteX11" fmla="*/ 1098245 w 1098456"/>
                <a:gd name="connsiteY11" fmla="*/ 841762 h 842007"/>
                <a:gd name="connsiteX12" fmla="*/ 1098245 w 1098456"/>
                <a:gd name="connsiteY12" fmla="*/ 72684 h 842007"/>
                <a:gd name="connsiteX13" fmla="*/ 1025315 w 1098456"/>
                <a:gd name="connsiteY13" fmla="*/ -246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8456" h="842007">
                  <a:moveTo>
                    <a:pt x="1025315" y="-246"/>
                  </a:moveTo>
                  <a:lnTo>
                    <a:pt x="72718" y="-246"/>
                  </a:lnTo>
                  <a:cubicBezTo>
                    <a:pt x="32462" y="-194"/>
                    <a:pt x="-160" y="32427"/>
                    <a:pt x="-211" y="72684"/>
                  </a:cubicBezTo>
                  <a:lnTo>
                    <a:pt x="-211" y="549990"/>
                  </a:lnTo>
                  <a:lnTo>
                    <a:pt x="146391" y="549990"/>
                  </a:lnTo>
                  <a:cubicBezTo>
                    <a:pt x="168191" y="549930"/>
                    <a:pt x="188473" y="561145"/>
                    <a:pt x="200014" y="579639"/>
                  </a:cubicBezTo>
                  <a:lnTo>
                    <a:pt x="250827" y="660525"/>
                  </a:lnTo>
                  <a:lnTo>
                    <a:pt x="299412" y="737804"/>
                  </a:lnTo>
                  <a:lnTo>
                    <a:pt x="308533" y="752336"/>
                  </a:lnTo>
                  <a:lnTo>
                    <a:pt x="364119" y="840754"/>
                  </a:lnTo>
                  <a:lnTo>
                    <a:pt x="364756" y="841762"/>
                  </a:lnTo>
                  <a:lnTo>
                    <a:pt x="1098245" y="841762"/>
                  </a:lnTo>
                  <a:lnTo>
                    <a:pt x="1098245" y="72684"/>
                  </a:lnTo>
                  <a:cubicBezTo>
                    <a:pt x="1098193" y="32427"/>
                    <a:pt x="1065571" y="-194"/>
                    <a:pt x="1025315" y="-246"/>
                  </a:cubicBezTo>
                  <a:close/>
                </a:path>
              </a:pathLst>
            </a:custGeom>
            <a:solidFill>
              <a:srgbClr val="CCCCCC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4">
              <a:extLst>
                <a:ext uri="{FF2B5EF4-FFF2-40B4-BE49-F238E27FC236}">
                  <a16:creationId xmlns:a16="http://schemas.microsoft.com/office/drawing/2014/main" id="{20B73907-AAB1-461E-A11F-745BE31026BF}"/>
                </a:ext>
              </a:extLst>
            </p:cNvPr>
            <p:cNvSpPr/>
            <p:nvPr/>
          </p:nvSpPr>
          <p:spPr>
            <a:xfrm>
              <a:off x="1995605" y="4514660"/>
              <a:ext cx="566361" cy="94357"/>
            </a:xfrm>
            <a:custGeom>
              <a:avLst/>
              <a:gdLst>
                <a:gd name="connsiteX0" fmla="*/ 518970 w 566361"/>
                <a:gd name="connsiteY0" fmla="*/ -246 h 94357"/>
                <a:gd name="connsiteX1" fmla="*/ 46967 w 566361"/>
                <a:gd name="connsiteY1" fmla="*/ -246 h 94357"/>
                <a:gd name="connsiteX2" fmla="*/ -211 w 566361"/>
                <a:gd name="connsiteY2" fmla="*/ 46933 h 94357"/>
                <a:gd name="connsiteX3" fmla="*/ 46967 w 566361"/>
                <a:gd name="connsiteY3" fmla="*/ 94112 h 94357"/>
                <a:gd name="connsiteX4" fmla="*/ 518970 w 566361"/>
                <a:gd name="connsiteY4" fmla="*/ 94112 h 94357"/>
                <a:gd name="connsiteX5" fmla="*/ 566150 w 566361"/>
                <a:gd name="connsiteY5" fmla="*/ 46933 h 94357"/>
                <a:gd name="connsiteX6" fmla="*/ 518970 w 566361"/>
                <a:gd name="connsiteY6" fmla="*/ -246 h 9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361" h="94357">
                  <a:moveTo>
                    <a:pt x="518970" y="-246"/>
                  </a:moveTo>
                  <a:lnTo>
                    <a:pt x="46967" y="-246"/>
                  </a:lnTo>
                  <a:cubicBezTo>
                    <a:pt x="20911" y="-246"/>
                    <a:pt x="-211" y="20877"/>
                    <a:pt x="-211" y="46933"/>
                  </a:cubicBezTo>
                  <a:cubicBezTo>
                    <a:pt x="-211" y="72989"/>
                    <a:pt x="20911" y="94112"/>
                    <a:pt x="46967" y="94112"/>
                  </a:cubicBezTo>
                  <a:lnTo>
                    <a:pt x="518970" y="94112"/>
                  </a:lnTo>
                  <a:cubicBezTo>
                    <a:pt x="545027" y="94112"/>
                    <a:pt x="566150" y="72989"/>
                    <a:pt x="566150" y="46933"/>
                  </a:cubicBezTo>
                  <a:cubicBezTo>
                    <a:pt x="566150" y="20877"/>
                    <a:pt x="545027" y="-246"/>
                    <a:pt x="518970" y="-24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65">
              <a:extLst>
                <a:ext uri="{FF2B5EF4-FFF2-40B4-BE49-F238E27FC236}">
                  <a16:creationId xmlns:a16="http://schemas.microsoft.com/office/drawing/2014/main" id="{5E6784C9-58AF-4954-A108-833D141B32F1}"/>
                </a:ext>
              </a:extLst>
            </p:cNvPr>
            <p:cNvSpPr/>
            <p:nvPr/>
          </p:nvSpPr>
          <p:spPr>
            <a:xfrm>
              <a:off x="1995579" y="4746338"/>
              <a:ext cx="832459" cy="103003"/>
            </a:xfrm>
            <a:custGeom>
              <a:avLst/>
              <a:gdLst>
                <a:gd name="connsiteX0" fmla="*/ 780746 w 832459"/>
                <a:gd name="connsiteY0" fmla="*/ -246 h 103003"/>
                <a:gd name="connsiteX1" fmla="*/ 51290 w 832459"/>
                <a:gd name="connsiteY1" fmla="*/ -246 h 103003"/>
                <a:gd name="connsiteX2" fmla="*/ -211 w 832459"/>
                <a:gd name="connsiteY2" fmla="*/ 51256 h 103003"/>
                <a:gd name="connsiteX3" fmla="*/ 51290 w 832459"/>
                <a:gd name="connsiteY3" fmla="*/ 102757 h 103003"/>
                <a:gd name="connsiteX4" fmla="*/ 780746 w 832459"/>
                <a:gd name="connsiteY4" fmla="*/ 102757 h 103003"/>
                <a:gd name="connsiteX5" fmla="*/ 832248 w 832459"/>
                <a:gd name="connsiteY5" fmla="*/ 51256 h 103003"/>
                <a:gd name="connsiteX6" fmla="*/ 780746 w 832459"/>
                <a:gd name="connsiteY6" fmla="*/ -246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2459" h="103003">
                  <a:moveTo>
                    <a:pt x="780746" y="-246"/>
                  </a:moveTo>
                  <a:lnTo>
                    <a:pt x="51290" y="-246"/>
                  </a:lnTo>
                  <a:cubicBezTo>
                    <a:pt x="22847" y="-246"/>
                    <a:pt x="-211" y="22812"/>
                    <a:pt x="-211" y="51256"/>
                  </a:cubicBezTo>
                  <a:cubicBezTo>
                    <a:pt x="-211" y="79699"/>
                    <a:pt x="22847" y="102757"/>
                    <a:pt x="51290" y="102757"/>
                  </a:cubicBezTo>
                  <a:lnTo>
                    <a:pt x="780746" y="102757"/>
                  </a:lnTo>
                  <a:cubicBezTo>
                    <a:pt x="809190" y="102757"/>
                    <a:pt x="832248" y="79699"/>
                    <a:pt x="832248" y="51256"/>
                  </a:cubicBezTo>
                  <a:cubicBezTo>
                    <a:pt x="832248" y="22812"/>
                    <a:pt x="809190" y="-246"/>
                    <a:pt x="780746" y="-24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6">
              <a:extLst>
                <a:ext uri="{FF2B5EF4-FFF2-40B4-BE49-F238E27FC236}">
                  <a16:creationId xmlns:a16="http://schemas.microsoft.com/office/drawing/2014/main" id="{5F324C63-CE1C-4BFF-967A-21F4C5C42175}"/>
                </a:ext>
              </a:extLst>
            </p:cNvPr>
            <p:cNvSpPr/>
            <p:nvPr/>
          </p:nvSpPr>
          <p:spPr>
            <a:xfrm>
              <a:off x="2043791" y="4926567"/>
              <a:ext cx="784195" cy="102950"/>
            </a:xfrm>
            <a:custGeom>
              <a:avLst/>
              <a:gdLst>
                <a:gd name="connsiteX0" fmla="*/ 779104 w 784195"/>
                <a:gd name="connsiteY0" fmla="*/ 29403 h 102950"/>
                <a:gd name="connsiteX1" fmla="*/ 732534 w 784195"/>
                <a:gd name="connsiteY1" fmla="*/ -246 h 102950"/>
                <a:gd name="connsiteX2" fmla="*/ 3078 w 784195"/>
                <a:gd name="connsiteY2" fmla="*/ -246 h 102950"/>
                <a:gd name="connsiteX3" fmla="*/ -211 w 784195"/>
                <a:gd name="connsiteY3" fmla="*/ -140 h 102950"/>
                <a:gd name="connsiteX4" fmla="*/ 23074 w 784195"/>
                <a:gd name="connsiteY4" fmla="*/ 21819 h 102950"/>
                <a:gd name="connsiteX5" fmla="*/ 73886 w 784195"/>
                <a:gd name="connsiteY5" fmla="*/ 102704 h 102950"/>
                <a:gd name="connsiteX6" fmla="*/ 732534 w 784195"/>
                <a:gd name="connsiteY6" fmla="*/ 102704 h 102950"/>
                <a:gd name="connsiteX7" fmla="*/ 783984 w 784195"/>
                <a:gd name="connsiteY7" fmla="*/ 51284 h 102950"/>
                <a:gd name="connsiteX8" fmla="*/ 779104 w 784195"/>
                <a:gd name="connsiteY8" fmla="*/ 29403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4195" h="102950">
                  <a:moveTo>
                    <a:pt x="779104" y="29403"/>
                  </a:moveTo>
                  <a:cubicBezTo>
                    <a:pt x="770642" y="11327"/>
                    <a:pt x="752493" y="-228"/>
                    <a:pt x="732534" y="-246"/>
                  </a:cubicBezTo>
                  <a:lnTo>
                    <a:pt x="3078" y="-246"/>
                  </a:lnTo>
                  <a:cubicBezTo>
                    <a:pt x="1964" y="-246"/>
                    <a:pt x="902" y="-193"/>
                    <a:pt x="-211" y="-140"/>
                  </a:cubicBezTo>
                  <a:cubicBezTo>
                    <a:pt x="9306" y="5060"/>
                    <a:pt x="17325" y="12622"/>
                    <a:pt x="23074" y="21819"/>
                  </a:cubicBezTo>
                  <a:lnTo>
                    <a:pt x="73886" y="102704"/>
                  </a:lnTo>
                  <a:lnTo>
                    <a:pt x="732534" y="102704"/>
                  </a:lnTo>
                  <a:cubicBezTo>
                    <a:pt x="760941" y="102713"/>
                    <a:pt x="783975" y="79691"/>
                    <a:pt x="783984" y="51284"/>
                  </a:cubicBezTo>
                  <a:cubicBezTo>
                    <a:pt x="783986" y="43720"/>
                    <a:pt x="782320" y="36249"/>
                    <a:pt x="779104" y="29403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67">
              <a:extLst>
                <a:ext uri="{FF2B5EF4-FFF2-40B4-BE49-F238E27FC236}">
                  <a16:creationId xmlns:a16="http://schemas.microsoft.com/office/drawing/2014/main" id="{293B2CEC-E4F3-42FE-86D1-4FE13DB6A144}"/>
                </a:ext>
              </a:extLst>
            </p:cNvPr>
            <p:cNvSpPr/>
            <p:nvPr/>
          </p:nvSpPr>
          <p:spPr>
            <a:xfrm>
              <a:off x="2166474" y="5106797"/>
              <a:ext cx="661511" cy="102950"/>
            </a:xfrm>
            <a:custGeom>
              <a:avLst/>
              <a:gdLst>
                <a:gd name="connsiteX0" fmla="*/ 660824 w 661511"/>
                <a:gd name="connsiteY0" fmla="*/ 44307 h 102950"/>
                <a:gd name="connsiteX1" fmla="*/ 609851 w 661511"/>
                <a:gd name="connsiteY1" fmla="*/ -246 h 102950"/>
                <a:gd name="connsiteX2" fmla="*/ -211 w 661511"/>
                <a:gd name="connsiteY2" fmla="*/ -246 h 102950"/>
                <a:gd name="connsiteX3" fmla="*/ 8910 w 661511"/>
                <a:gd name="connsiteY3" fmla="*/ 14287 h 102950"/>
                <a:gd name="connsiteX4" fmla="*/ 64496 w 661511"/>
                <a:gd name="connsiteY4" fmla="*/ 102704 h 102950"/>
                <a:gd name="connsiteX5" fmla="*/ 609851 w 661511"/>
                <a:gd name="connsiteY5" fmla="*/ 102704 h 102950"/>
                <a:gd name="connsiteX6" fmla="*/ 639714 w 661511"/>
                <a:gd name="connsiteY6" fmla="*/ 93104 h 102950"/>
                <a:gd name="connsiteX7" fmla="*/ 661300 w 661511"/>
                <a:gd name="connsiteY7" fmla="*/ 51203 h 102950"/>
                <a:gd name="connsiteX8" fmla="*/ 660824 w 661511"/>
                <a:gd name="connsiteY8" fmla="*/ 44308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511" h="102950">
                  <a:moveTo>
                    <a:pt x="660824" y="44307"/>
                  </a:moveTo>
                  <a:cubicBezTo>
                    <a:pt x="657353" y="18805"/>
                    <a:pt x="635588" y="-219"/>
                    <a:pt x="609851" y="-246"/>
                  </a:cubicBezTo>
                  <a:lnTo>
                    <a:pt x="-211" y="-246"/>
                  </a:lnTo>
                  <a:lnTo>
                    <a:pt x="8910" y="14287"/>
                  </a:lnTo>
                  <a:lnTo>
                    <a:pt x="64496" y="102704"/>
                  </a:lnTo>
                  <a:lnTo>
                    <a:pt x="609851" y="102704"/>
                  </a:lnTo>
                  <a:cubicBezTo>
                    <a:pt x="620567" y="102727"/>
                    <a:pt x="631018" y="99368"/>
                    <a:pt x="639714" y="93104"/>
                  </a:cubicBezTo>
                  <a:cubicBezTo>
                    <a:pt x="653263" y="83450"/>
                    <a:pt x="661305" y="67839"/>
                    <a:pt x="661300" y="51203"/>
                  </a:cubicBezTo>
                  <a:cubicBezTo>
                    <a:pt x="661304" y="48896"/>
                    <a:pt x="661145" y="46592"/>
                    <a:pt x="660824" y="4430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68">
              <a:extLst>
                <a:ext uri="{FF2B5EF4-FFF2-40B4-BE49-F238E27FC236}">
                  <a16:creationId xmlns:a16="http://schemas.microsoft.com/office/drawing/2014/main" id="{83D2DE99-A996-49F0-9510-343BA14C23F5}"/>
                </a:ext>
              </a:extLst>
            </p:cNvPr>
            <p:cNvSpPr/>
            <p:nvPr/>
          </p:nvSpPr>
          <p:spPr>
            <a:xfrm>
              <a:off x="2175596" y="4428487"/>
              <a:ext cx="1280597" cy="805817"/>
            </a:xfrm>
            <a:custGeom>
              <a:avLst/>
              <a:gdLst>
                <a:gd name="connsiteX0" fmla="*/ 1233973 w 1280597"/>
                <a:gd name="connsiteY0" fmla="*/ 351073 h 805817"/>
                <a:gd name="connsiteX1" fmla="*/ 1159717 w 1280597"/>
                <a:gd name="connsiteY1" fmla="*/ 322060 h 805817"/>
                <a:gd name="connsiteX2" fmla="*/ 789500 w 1280597"/>
                <a:gd name="connsiteY2" fmla="*/ 177579 h 805817"/>
                <a:gd name="connsiteX3" fmla="*/ 346563 w 1280597"/>
                <a:gd name="connsiteY3" fmla="*/ 4722 h 805817"/>
                <a:gd name="connsiteX4" fmla="*/ 252098 w 1280597"/>
                <a:gd name="connsiteY4" fmla="*/ 46200 h 805817"/>
                <a:gd name="connsiteX5" fmla="*/ 236611 w 1280597"/>
                <a:gd name="connsiteY5" fmla="*/ 85926 h 805817"/>
                <a:gd name="connsiteX6" fmla="*/ 199750 w 1280597"/>
                <a:gd name="connsiteY6" fmla="*/ 180284 h 805817"/>
                <a:gd name="connsiteX7" fmla="*/ 146179 w 1280597"/>
                <a:gd name="connsiteY7" fmla="*/ 317605 h 805817"/>
                <a:gd name="connsiteX8" fmla="*/ 105974 w 1280597"/>
                <a:gd name="connsiteY8" fmla="*/ 420608 h 805817"/>
                <a:gd name="connsiteX9" fmla="*/ 75847 w 1280597"/>
                <a:gd name="connsiteY9" fmla="*/ 497834 h 805817"/>
                <a:gd name="connsiteX10" fmla="*/ 35642 w 1280597"/>
                <a:gd name="connsiteY10" fmla="*/ 600785 h 805817"/>
                <a:gd name="connsiteX11" fmla="*/ 5463 w 1280597"/>
                <a:gd name="connsiteY11" fmla="*/ 678063 h 805817"/>
                <a:gd name="connsiteX12" fmla="*/ 4616 w 1280597"/>
                <a:gd name="connsiteY12" fmla="*/ 680291 h 805817"/>
                <a:gd name="connsiteX13" fmla="*/ -211 w 1280597"/>
                <a:gd name="connsiteY13" fmla="*/ 692597 h 805817"/>
                <a:gd name="connsiteX14" fmla="*/ 55374 w 1280597"/>
                <a:gd name="connsiteY14" fmla="*/ 781014 h 805817"/>
                <a:gd name="connsiteX15" fmla="*/ 56011 w 1280597"/>
                <a:gd name="connsiteY15" fmla="*/ 782022 h 805817"/>
                <a:gd name="connsiteX16" fmla="*/ 1085568 w 1280597"/>
                <a:gd name="connsiteY16" fmla="*/ 782022 h 805817"/>
                <a:gd name="connsiteX17" fmla="*/ 1134841 w 1280597"/>
                <a:gd name="connsiteY17" fmla="*/ 805571 h 805817"/>
                <a:gd name="connsiteX18" fmla="*/ 1139190 w 1280597"/>
                <a:gd name="connsiteY18" fmla="*/ 794539 h 805817"/>
                <a:gd name="connsiteX19" fmla="*/ 1192336 w 1280597"/>
                <a:gd name="connsiteY19" fmla="*/ 658439 h 805817"/>
                <a:gd name="connsiteX20" fmla="*/ 1275397 w 1280597"/>
                <a:gd name="connsiteY20" fmla="*/ 445590 h 805817"/>
                <a:gd name="connsiteX21" fmla="*/ 1233973 w 1280597"/>
                <a:gd name="connsiteY21" fmla="*/ 351073 h 80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0597" h="805817">
                  <a:moveTo>
                    <a:pt x="1233973" y="351073"/>
                  </a:moveTo>
                  <a:lnTo>
                    <a:pt x="1159717" y="322060"/>
                  </a:lnTo>
                  <a:lnTo>
                    <a:pt x="789500" y="177579"/>
                  </a:lnTo>
                  <a:lnTo>
                    <a:pt x="346563" y="4722"/>
                  </a:lnTo>
                  <a:cubicBezTo>
                    <a:pt x="309025" y="-9845"/>
                    <a:pt x="266777" y="8705"/>
                    <a:pt x="252098" y="46200"/>
                  </a:cubicBezTo>
                  <a:lnTo>
                    <a:pt x="236611" y="85926"/>
                  </a:lnTo>
                  <a:lnTo>
                    <a:pt x="199750" y="180284"/>
                  </a:lnTo>
                  <a:lnTo>
                    <a:pt x="146179" y="317605"/>
                  </a:lnTo>
                  <a:lnTo>
                    <a:pt x="105974" y="420608"/>
                  </a:lnTo>
                  <a:lnTo>
                    <a:pt x="75847" y="497834"/>
                  </a:lnTo>
                  <a:lnTo>
                    <a:pt x="35642" y="600785"/>
                  </a:lnTo>
                  <a:lnTo>
                    <a:pt x="5463" y="678063"/>
                  </a:lnTo>
                  <a:lnTo>
                    <a:pt x="4616" y="680291"/>
                  </a:lnTo>
                  <a:lnTo>
                    <a:pt x="-211" y="692597"/>
                  </a:lnTo>
                  <a:lnTo>
                    <a:pt x="55374" y="781014"/>
                  </a:lnTo>
                  <a:lnTo>
                    <a:pt x="56011" y="782022"/>
                  </a:lnTo>
                  <a:lnTo>
                    <a:pt x="1085568" y="782022"/>
                  </a:lnTo>
                  <a:cubicBezTo>
                    <a:pt x="1104711" y="782004"/>
                    <a:pt x="1122831" y="790664"/>
                    <a:pt x="1134841" y="805571"/>
                  </a:cubicBezTo>
                  <a:lnTo>
                    <a:pt x="1139190" y="794539"/>
                  </a:lnTo>
                  <a:lnTo>
                    <a:pt x="1192336" y="658439"/>
                  </a:lnTo>
                  <a:lnTo>
                    <a:pt x="1275397" y="445590"/>
                  </a:lnTo>
                  <a:cubicBezTo>
                    <a:pt x="1289997" y="408052"/>
                    <a:pt x="1271470" y="365778"/>
                    <a:pt x="1233973" y="351073"/>
                  </a:cubicBezTo>
                  <a:close/>
                </a:path>
              </a:pathLst>
            </a:custGeom>
            <a:solidFill>
              <a:schemeClr val="accent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69">
              <a:extLst>
                <a:ext uri="{FF2B5EF4-FFF2-40B4-BE49-F238E27FC236}">
                  <a16:creationId xmlns:a16="http://schemas.microsoft.com/office/drawing/2014/main" id="{A4D4FAA2-DC0F-4F7F-BDBE-F25C300BC304}"/>
                </a:ext>
              </a:extLst>
            </p:cNvPr>
            <p:cNvSpPr/>
            <p:nvPr/>
          </p:nvSpPr>
          <p:spPr>
            <a:xfrm>
              <a:off x="2500917" y="4603638"/>
              <a:ext cx="534040" cy="265941"/>
            </a:xfrm>
            <a:custGeom>
              <a:avLst/>
              <a:gdLst>
                <a:gd name="connsiteX0" fmla="*/ 503853 w 534040"/>
                <a:gd name="connsiteY0" fmla="*/ 174543 h 265941"/>
                <a:gd name="connsiteX1" fmla="*/ 464179 w 534040"/>
                <a:gd name="connsiteY1" fmla="*/ 159055 h 265941"/>
                <a:gd name="connsiteX2" fmla="*/ 64153 w 534040"/>
                <a:gd name="connsiteY2" fmla="*/ 2959 h 265941"/>
                <a:gd name="connsiteX3" fmla="*/ 2996 w 534040"/>
                <a:gd name="connsiteY3" fmla="*/ 29744 h 265941"/>
                <a:gd name="connsiteX4" fmla="*/ 29835 w 534040"/>
                <a:gd name="connsiteY4" fmla="*/ 90899 h 265941"/>
                <a:gd name="connsiteX5" fmla="*/ 161958 w 534040"/>
                <a:gd name="connsiteY5" fmla="*/ 142454 h 265941"/>
                <a:gd name="connsiteX6" fmla="*/ 325374 w 534040"/>
                <a:gd name="connsiteY6" fmla="*/ 206208 h 265941"/>
                <a:gd name="connsiteX7" fmla="*/ 464179 w 534040"/>
                <a:gd name="connsiteY7" fmla="*/ 260415 h 265941"/>
                <a:gd name="connsiteX8" fmla="*/ 469535 w 534040"/>
                <a:gd name="connsiteY8" fmla="*/ 262483 h 265941"/>
                <a:gd name="connsiteX9" fmla="*/ 530617 w 534040"/>
                <a:gd name="connsiteY9" fmla="*/ 235566 h 265941"/>
                <a:gd name="connsiteX10" fmla="*/ 503853 w 534040"/>
                <a:gd name="connsiteY10" fmla="*/ 174543 h 26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040" h="265941">
                  <a:moveTo>
                    <a:pt x="503853" y="174543"/>
                  </a:moveTo>
                  <a:lnTo>
                    <a:pt x="464179" y="159055"/>
                  </a:lnTo>
                  <a:lnTo>
                    <a:pt x="64153" y="2959"/>
                  </a:lnTo>
                  <a:cubicBezTo>
                    <a:pt x="39871" y="-6438"/>
                    <a:pt x="12556" y="5525"/>
                    <a:pt x="2996" y="29744"/>
                  </a:cubicBezTo>
                  <a:cubicBezTo>
                    <a:pt x="-6415" y="54041"/>
                    <a:pt x="5581" y="81376"/>
                    <a:pt x="29835" y="90899"/>
                  </a:cubicBezTo>
                  <a:lnTo>
                    <a:pt x="161958" y="142454"/>
                  </a:lnTo>
                  <a:lnTo>
                    <a:pt x="325374" y="206208"/>
                  </a:lnTo>
                  <a:lnTo>
                    <a:pt x="464179" y="260415"/>
                  </a:lnTo>
                  <a:lnTo>
                    <a:pt x="469535" y="262483"/>
                  </a:lnTo>
                  <a:cubicBezTo>
                    <a:pt x="493835" y="271918"/>
                    <a:pt x="521183" y="259866"/>
                    <a:pt x="530617" y="235566"/>
                  </a:cubicBezTo>
                  <a:cubicBezTo>
                    <a:pt x="540028" y="211325"/>
                    <a:pt x="528061" y="184038"/>
                    <a:pt x="503853" y="174543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70">
              <a:extLst>
                <a:ext uri="{FF2B5EF4-FFF2-40B4-BE49-F238E27FC236}">
                  <a16:creationId xmlns:a16="http://schemas.microsoft.com/office/drawing/2014/main" id="{F5E35EAB-3736-4921-8CB3-D1838FC42B07}"/>
                </a:ext>
              </a:extLst>
            </p:cNvPr>
            <p:cNvSpPr/>
            <p:nvPr/>
          </p:nvSpPr>
          <p:spPr>
            <a:xfrm>
              <a:off x="2414818" y="4820717"/>
              <a:ext cx="782501" cy="368185"/>
            </a:xfrm>
            <a:custGeom>
              <a:avLst/>
              <a:gdLst>
                <a:gd name="connsiteX0" fmla="*/ 749495 w 782501"/>
                <a:gd name="connsiteY0" fmla="*/ 268490 h 368185"/>
                <a:gd name="connsiteX1" fmla="*/ 550277 w 782501"/>
                <a:gd name="connsiteY1" fmla="*/ 190734 h 368185"/>
                <a:gd name="connsiteX2" fmla="*/ 408077 w 782501"/>
                <a:gd name="connsiteY2" fmla="*/ 135254 h 368185"/>
                <a:gd name="connsiteX3" fmla="*/ 332122 w 782501"/>
                <a:gd name="connsiteY3" fmla="*/ 105604 h 368185"/>
                <a:gd name="connsiteX4" fmla="*/ 134285 w 782501"/>
                <a:gd name="connsiteY4" fmla="*/ 28378 h 368185"/>
                <a:gd name="connsiteX5" fmla="*/ 70000 w 782501"/>
                <a:gd name="connsiteY5" fmla="*/ 3291 h 368185"/>
                <a:gd name="connsiteX6" fmla="*/ 5132 w 782501"/>
                <a:gd name="connsiteY6" fmla="*/ 28379 h 368185"/>
                <a:gd name="connsiteX7" fmla="*/ 3330 w 782501"/>
                <a:gd name="connsiteY7" fmla="*/ 32516 h 368185"/>
                <a:gd name="connsiteX8" fmla="*/ 32546 w 782501"/>
                <a:gd name="connsiteY8" fmla="*/ 99183 h 368185"/>
                <a:gd name="connsiteX9" fmla="*/ 32556 w 782501"/>
                <a:gd name="connsiteY9" fmla="*/ 99187 h 368185"/>
                <a:gd name="connsiteX10" fmla="*/ 48996 w 782501"/>
                <a:gd name="connsiteY10" fmla="*/ 105604 h 368185"/>
                <a:gd name="connsiteX11" fmla="*/ 312712 w 782501"/>
                <a:gd name="connsiteY11" fmla="*/ 208555 h 368185"/>
                <a:gd name="connsiteX12" fmla="*/ 550277 w 782501"/>
                <a:gd name="connsiteY12" fmla="*/ 301269 h 368185"/>
                <a:gd name="connsiteX13" fmla="*/ 712049 w 782501"/>
                <a:gd name="connsiteY13" fmla="*/ 364439 h 368185"/>
                <a:gd name="connsiteX14" fmla="*/ 730719 w 782501"/>
                <a:gd name="connsiteY14" fmla="*/ 367940 h 368185"/>
                <a:gd name="connsiteX15" fmla="*/ 782290 w 782501"/>
                <a:gd name="connsiteY15" fmla="*/ 316551 h 368185"/>
                <a:gd name="connsiteX16" fmla="*/ 749495 w 782501"/>
                <a:gd name="connsiteY16" fmla="*/ 268490 h 36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2501" h="368185">
                  <a:moveTo>
                    <a:pt x="749495" y="268490"/>
                  </a:moveTo>
                  <a:lnTo>
                    <a:pt x="550277" y="190734"/>
                  </a:lnTo>
                  <a:lnTo>
                    <a:pt x="408077" y="135254"/>
                  </a:lnTo>
                  <a:lnTo>
                    <a:pt x="332122" y="105604"/>
                  </a:lnTo>
                  <a:lnTo>
                    <a:pt x="134285" y="28378"/>
                  </a:lnTo>
                  <a:lnTo>
                    <a:pt x="70000" y="3291"/>
                  </a:lnTo>
                  <a:cubicBezTo>
                    <a:pt x="45143" y="-6415"/>
                    <a:pt x="16990" y="4474"/>
                    <a:pt x="5132" y="28379"/>
                  </a:cubicBezTo>
                  <a:cubicBezTo>
                    <a:pt x="4498" y="29704"/>
                    <a:pt x="3860" y="31084"/>
                    <a:pt x="3330" y="32516"/>
                  </a:cubicBezTo>
                  <a:cubicBezTo>
                    <a:pt x="-7012" y="58993"/>
                    <a:pt x="6068" y="88841"/>
                    <a:pt x="32546" y="99183"/>
                  </a:cubicBezTo>
                  <a:cubicBezTo>
                    <a:pt x="32549" y="99184"/>
                    <a:pt x="32552" y="99185"/>
                    <a:pt x="32556" y="99187"/>
                  </a:cubicBezTo>
                  <a:lnTo>
                    <a:pt x="48996" y="105604"/>
                  </a:lnTo>
                  <a:lnTo>
                    <a:pt x="312712" y="208555"/>
                  </a:lnTo>
                  <a:lnTo>
                    <a:pt x="550277" y="301269"/>
                  </a:lnTo>
                  <a:lnTo>
                    <a:pt x="712049" y="364439"/>
                  </a:lnTo>
                  <a:cubicBezTo>
                    <a:pt x="717998" y="366763"/>
                    <a:pt x="724331" y="367951"/>
                    <a:pt x="730719" y="367940"/>
                  </a:cubicBezTo>
                  <a:cubicBezTo>
                    <a:pt x="759150" y="367990"/>
                    <a:pt x="782240" y="344982"/>
                    <a:pt x="782290" y="316551"/>
                  </a:cubicBezTo>
                  <a:cubicBezTo>
                    <a:pt x="782327" y="295297"/>
                    <a:pt x="769300" y="276204"/>
                    <a:pt x="749495" y="268490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71">
              <a:extLst>
                <a:ext uri="{FF2B5EF4-FFF2-40B4-BE49-F238E27FC236}">
                  <a16:creationId xmlns:a16="http://schemas.microsoft.com/office/drawing/2014/main" id="{9E4B020D-B55E-4739-B1C8-EA8BE88A7ED8}"/>
                </a:ext>
              </a:extLst>
            </p:cNvPr>
            <p:cNvSpPr/>
            <p:nvPr/>
          </p:nvSpPr>
          <p:spPr>
            <a:xfrm>
              <a:off x="2349211" y="4988572"/>
              <a:ext cx="630469" cy="222183"/>
            </a:xfrm>
            <a:custGeom>
              <a:avLst/>
              <a:gdLst>
                <a:gd name="connsiteX0" fmla="*/ 615885 w 630469"/>
                <a:gd name="connsiteY0" fmla="*/ 216315 h 222183"/>
                <a:gd name="connsiteX1" fmla="*/ 603101 w 630469"/>
                <a:gd name="connsiteY1" fmla="*/ 211329 h 222183"/>
                <a:gd name="connsiteX2" fmla="*/ 478087 w 630469"/>
                <a:gd name="connsiteY2" fmla="*/ 162532 h 222183"/>
                <a:gd name="connsiteX3" fmla="*/ 363891 w 630469"/>
                <a:gd name="connsiteY3" fmla="*/ 117979 h 222183"/>
                <a:gd name="connsiteX4" fmla="*/ 165841 w 630469"/>
                <a:gd name="connsiteY4" fmla="*/ 40700 h 222183"/>
                <a:gd name="connsiteX5" fmla="*/ 70051 w 630469"/>
                <a:gd name="connsiteY5" fmla="*/ 3307 h 222183"/>
                <a:gd name="connsiteX6" fmla="*/ 3341 w 630469"/>
                <a:gd name="connsiteY6" fmla="*/ 32497 h 222183"/>
                <a:gd name="connsiteX7" fmla="*/ 32532 w 630469"/>
                <a:gd name="connsiteY7" fmla="*/ 99207 h 222183"/>
                <a:gd name="connsiteX8" fmla="*/ 32659 w 630469"/>
                <a:gd name="connsiteY8" fmla="*/ 99256 h 222183"/>
                <a:gd name="connsiteX9" fmla="*/ 80607 w 630469"/>
                <a:gd name="connsiteY9" fmla="*/ 117979 h 222183"/>
                <a:gd name="connsiteX10" fmla="*/ 319814 w 630469"/>
                <a:gd name="connsiteY10" fmla="*/ 211329 h 222183"/>
                <a:gd name="connsiteX11" fmla="*/ 344426 w 630469"/>
                <a:gd name="connsiteY11" fmla="*/ 220929 h 222183"/>
                <a:gd name="connsiteX12" fmla="*/ 346972 w 630469"/>
                <a:gd name="connsiteY12" fmla="*/ 221937 h 222183"/>
                <a:gd name="connsiteX13" fmla="*/ 630258 w 630469"/>
                <a:gd name="connsiteY13" fmla="*/ 221937 h 22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0469" h="222183">
                  <a:moveTo>
                    <a:pt x="615885" y="216315"/>
                  </a:moveTo>
                  <a:lnTo>
                    <a:pt x="603101" y="211329"/>
                  </a:lnTo>
                  <a:lnTo>
                    <a:pt x="478087" y="162532"/>
                  </a:lnTo>
                  <a:lnTo>
                    <a:pt x="363891" y="117979"/>
                  </a:lnTo>
                  <a:lnTo>
                    <a:pt x="165841" y="40700"/>
                  </a:lnTo>
                  <a:lnTo>
                    <a:pt x="70051" y="3307"/>
                  </a:lnTo>
                  <a:cubicBezTo>
                    <a:pt x="43569" y="-7054"/>
                    <a:pt x="13702" y="6015"/>
                    <a:pt x="3341" y="32497"/>
                  </a:cubicBezTo>
                  <a:cubicBezTo>
                    <a:pt x="-7019" y="58979"/>
                    <a:pt x="6050" y="88846"/>
                    <a:pt x="32532" y="99207"/>
                  </a:cubicBezTo>
                  <a:cubicBezTo>
                    <a:pt x="32574" y="99223"/>
                    <a:pt x="32616" y="99240"/>
                    <a:pt x="32659" y="99256"/>
                  </a:cubicBezTo>
                  <a:lnTo>
                    <a:pt x="80607" y="117979"/>
                  </a:lnTo>
                  <a:lnTo>
                    <a:pt x="319814" y="211329"/>
                  </a:lnTo>
                  <a:lnTo>
                    <a:pt x="344426" y="220929"/>
                  </a:lnTo>
                  <a:lnTo>
                    <a:pt x="346972" y="221937"/>
                  </a:lnTo>
                  <a:lnTo>
                    <a:pt x="630258" y="221937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72">
              <a:extLst>
                <a:ext uri="{FF2B5EF4-FFF2-40B4-BE49-F238E27FC236}">
                  <a16:creationId xmlns:a16="http://schemas.microsoft.com/office/drawing/2014/main" id="{4C23DA46-7E8F-4955-B3D9-3784F8FBF711}"/>
                </a:ext>
              </a:extLst>
            </p:cNvPr>
            <p:cNvSpPr/>
            <p:nvPr/>
          </p:nvSpPr>
          <p:spPr>
            <a:xfrm>
              <a:off x="2283761" y="5156440"/>
              <a:ext cx="200260" cy="54314"/>
            </a:xfrm>
            <a:custGeom>
              <a:avLst/>
              <a:gdLst>
                <a:gd name="connsiteX0" fmla="*/ 197452 w 200260"/>
                <a:gd name="connsiteY0" fmla="*/ 53061 h 54314"/>
                <a:gd name="connsiteX1" fmla="*/ 172841 w 200260"/>
                <a:gd name="connsiteY1" fmla="*/ 43461 h 54314"/>
                <a:gd name="connsiteX2" fmla="*/ 69996 w 200260"/>
                <a:gd name="connsiteY2" fmla="*/ 3309 h 54314"/>
                <a:gd name="connsiteX3" fmla="*/ 3364 w 200260"/>
                <a:gd name="connsiteY3" fmla="*/ 32434 h 54314"/>
                <a:gd name="connsiteX4" fmla="*/ 407 w 200260"/>
                <a:gd name="connsiteY4" fmla="*/ 43461 h 54314"/>
                <a:gd name="connsiteX5" fmla="*/ -176 w 200260"/>
                <a:gd name="connsiteY5" fmla="*/ 53061 h 54314"/>
                <a:gd name="connsiteX6" fmla="*/ -122 w 200260"/>
                <a:gd name="connsiteY6" fmla="*/ 54068 h 54314"/>
                <a:gd name="connsiteX7" fmla="*/ 200049 w 200260"/>
                <a:gd name="connsiteY7" fmla="*/ 54069 h 5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260" h="54314">
                  <a:moveTo>
                    <a:pt x="197452" y="53061"/>
                  </a:moveTo>
                  <a:lnTo>
                    <a:pt x="172841" y="43461"/>
                  </a:lnTo>
                  <a:lnTo>
                    <a:pt x="69996" y="3309"/>
                  </a:lnTo>
                  <a:cubicBezTo>
                    <a:pt x="43553" y="-7048"/>
                    <a:pt x="13721" y="5992"/>
                    <a:pt x="3364" y="32434"/>
                  </a:cubicBezTo>
                  <a:cubicBezTo>
                    <a:pt x="1972" y="35989"/>
                    <a:pt x="980" y="39687"/>
                    <a:pt x="407" y="43461"/>
                  </a:cubicBezTo>
                  <a:cubicBezTo>
                    <a:pt x="-103" y="46634"/>
                    <a:pt x="-298" y="49849"/>
                    <a:pt x="-176" y="53061"/>
                  </a:cubicBezTo>
                  <a:cubicBezTo>
                    <a:pt x="-186" y="53398"/>
                    <a:pt x="-168" y="53735"/>
                    <a:pt x="-122" y="54068"/>
                  </a:cubicBezTo>
                  <a:lnTo>
                    <a:pt x="200049" y="540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73">
              <a:extLst>
                <a:ext uri="{FF2B5EF4-FFF2-40B4-BE49-F238E27FC236}">
                  <a16:creationId xmlns:a16="http://schemas.microsoft.com/office/drawing/2014/main" id="{81B1B5B7-20C8-49B0-82B1-55D875E87249}"/>
                </a:ext>
              </a:extLst>
            </p:cNvPr>
            <p:cNvSpPr/>
            <p:nvPr/>
          </p:nvSpPr>
          <p:spPr>
            <a:xfrm>
              <a:off x="1694207" y="4908375"/>
              <a:ext cx="1641159" cy="1375112"/>
            </a:xfrm>
            <a:custGeom>
              <a:avLst/>
              <a:gdLst>
                <a:gd name="connsiteX0" fmla="*/ 999430 w 1641159"/>
                <a:gd name="connsiteY0" fmla="*/ 301127 h 1375112"/>
                <a:gd name="connsiteX1" fmla="*/ 974818 w 1641159"/>
                <a:gd name="connsiteY1" fmla="*/ 291526 h 1375112"/>
                <a:gd name="connsiteX2" fmla="*/ 589961 w 1641159"/>
                <a:gd name="connsiteY2" fmla="*/ 291526 h 1375112"/>
                <a:gd name="connsiteX3" fmla="*/ 589378 w 1641159"/>
                <a:gd name="connsiteY3" fmla="*/ 301127 h 1375112"/>
                <a:gd name="connsiteX4" fmla="*/ 536763 w 1641159"/>
                <a:gd name="connsiteY4" fmla="*/ 301127 h 1375112"/>
                <a:gd name="connsiteX5" fmla="*/ 537400 w 1641159"/>
                <a:gd name="connsiteY5" fmla="*/ 302134 h 1375112"/>
                <a:gd name="connsiteX6" fmla="*/ 1001975 w 1641159"/>
                <a:gd name="connsiteY6" fmla="*/ 302134 h 1375112"/>
                <a:gd name="connsiteX7" fmla="*/ 999430 w 1641159"/>
                <a:gd name="connsiteY7" fmla="*/ 301127 h 1375112"/>
                <a:gd name="connsiteX8" fmla="*/ 536763 w 1641159"/>
                <a:gd name="connsiteY8" fmla="*/ 301127 h 1375112"/>
                <a:gd name="connsiteX9" fmla="*/ 537400 w 1641159"/>
                <a:gd name="connsiteY9" fmla="*/ 302134 h 1375112"/>
                <a:gd name="connsiteX10" fmla="*/ 1001975 w 1641159"/>
                <a:gd name="connsiteY10" fmla="*/ 302134 h 1375112"/>
                <a:gd name="connsiteX11" fmla="*/ 999430 w 1641159"/>
                <a:gd name="connsiteY11" fmla="*/ 301127 h 1375112"/>
                <a:gd name="connsiteX12" fmla="*/ 536763 w 1641159"/>
                <a:gd name="connsiteY12" fmla="*/ 301127 h 1375112"/>
                <a:gd name="connsiteX13" fmla="*/ 537400 w 1641159"/>
                <a:gd name="connsiteY13" fmla="*/ 302134 h 1375112"/>
                <a:gd name="connsiteX14" fmla="*/ 1001975 w 1641159"/>
                <a:gd name="connsiteY14" fmla="*/ 302134 h 1375112"/>
                <a:gd name="connsiteX15" fmla="*/ 1001975 w 1641159"/>
                <a:gd name="connsiteY15" fmla="*/ 302134 h 1375112"/>
                <a:gd name="connsiteX16" fmla="*/ 999430 w 1641159"/>
                <a:gd name="connsiteY16" fmla="*/ 301127 h 1375112"/>
                <a:gd name="connsiteX17" fmla="*/ 536763 w 1641159"/>
                <a:gd name="connsiteY17" fmla="*/ 301127 h 1375112"/>
                <a:gd name="connsiteX18" fmla="*/ 537400 w 1641159"/>
                <a:gd name="connsiteY18" fmla="*/ 302134 h 1375112"/>
                <a:gd name="connsiteX19" fmla="*/ 73726 w 1641159"/>
                <a:gd name="connsiteY19" fmla="*/ 1364258 h 1375112"/>
                <a:gd name="connsiteX20" fmla="*/ 10396 w 1641159"/>
                <a:gd name="connsiteY20" fmla="*/ 1300928 h 1375112"/>
                <a:gd name="connsiteX21" fmla="*/ 10396 w 1641159"/>
                <a:gd name="connsiteY21" fmla="*/ 73745 h 1375112"/>
                <a:gd name="connsiteX22" fmla="*/ 73726 w 1641159"/>
                <a:gd name="connsiteY22" fmla="*/ 10362 h 1375112"/>
                <a:gd name="connsiteX23" fmla="*/ 172432 w 1641159"/>
                <a:gd name="connsiteY23" fmla="*/ 10362 h 1375112"/>
                <a:gd name="connsiteX24" fmla="*/ 172432 w 1641159"/>
                <a:gd name="connsiteY24" fmla="*/ -246 h 1375112"/>
                <a:gd name="connsiteX25" fmla="*/ 73726 w 1641159"/>
                <a:gd name="connsiteY25" fmla="*/ -246 h 1375112"/>
                <a:gd name="connsiteX26" fmla="*/ -211 w 1641159"/>
                <a:gd name="connsiteY26" fmla="*/ 73745 h 1375112"/>
                <a:gd name="connsiteX27" fmla="*/ -211 w 1641159"/>
                <a:gd name="connsiteY27" fmla="*/ 1300928 h 1375112"/>
                <a:gd name="connsiteX28" fmla="*/ 43122 w 1641159"/>
                <a:gd name="connsiteY28" fmla="*/ 1368183 h 1375112"/>
                <a:gd name="connsiteX29" fmla="*/ 977576 w 1641159"/>
                <a:gd name="connsiteY29" fmla="*/ 1368183 h 1375112"/>
                <a:gd name="connsiteX30" fmla="*/ 975031 w 1641159"/>
                <a:gd name="connsiteY30" fmla="*/ 1364258 h 1375112"/>
                <a:gd name="connsiteX31" fmla="*/ 1620579 w 1641159"/>
                <a:gd name="connsiteY31" fmla="*/ 314652 h 1375112"/>
                <a:gd name="connsiteX32" fmla="*/ 1566956 w 1641159"/>
                <a:gd name="connsiteY32" fmla="*/ 291526 h 1375112"/>
                <a:gd name="connsiteX33" fmla="*/ 543287 w 1641159"/>
                <a:gd name="connsiteY33" fmla="*/ 291526 h 1375112"/>
                <a:gd name="connsiteX34" fmla="*/ 486005 w 1641159"/>
                <a:gd name="connsiteY34" fmla="*/ 200404 h 1375112"/>
                <a:gd name="connsiteX35" fmla="*/ 484624 w 1641159"/>
                <a:gd name="connsiteY35" fmla="*/ 198176 h 1375112"/>
                <a:gd name="connsiteX36" fmla="*/ 436041 w 1641159"/>
                <a:gd name="connsiteY36" fmla="*/ 120897 h 1375112"/>
                <a:gd name="connsiteX37" fmla="*/ 381621 w 1641159"/>
                <a:gd name="connsiteY37" fmla="*/ 34336 h 1375112"/>
                <a:gd name="connsiteX38" fmla="*/ 319035 w 1641159"/>
                <a:gd name="connsiteY38" fmla="*/ -246 h 1375112"/>
                <a:gd name="connsiteX39" fmla="*/ 73726 w 1641159"/>
                <a:gd name="connsiteY39" fmla="*/ -246 h 1375112"/>
                <a:gd name="connsiteX40" fmla="*/ -211 w 1641159"/>
                <a:gd name="connsiteY40" fmla="*/ 73745 h 1375112"/>
                <a:gd name="connsiteX41" fmla="*/ -211 w 1641159"/>
                <a:gd name="connsiteY41" fmla="*/ 1300929 h 1375112"/>
                <a:gd name="connsiteX42" fmla="*/ 43122 w 1641159"/>
                <a:gd name="connsiteY42" fmla="*/ 1368183 h 1375112"/>
                <a:gd name="connsiteX43" fmla="*/ 73726 w 1641159"/>
                <a:gd name="connsiteY43" fmla="*/ 1374866 h 1375112"/>
                <a:gd name="connsiteX44" fmla="*/ 1566956 w 1641159"/>
                <a:gd name="connsiteY44" fmla="*/ 1374866 h 1375112"/>
                <a:gd name="connsiteX45" fmla="*/ 1597615 w 1641159"/>
                <a:gd name="connsiteY45" fmla="*/ 1368183 h 1375112"/>
                <a:gd name="connsiteX46" fmla="*/ 1640948 w 1641159"/>
                <a:gd name="connsiteY46" fmla="*/ 1300929 h 1375112"/>
                <a:gd name="connsiteX47" fmla="*/ 1640948 w 1641159"/>
                <a:gd name="connsiteY47" fmla="*/ 365517 h 1375112"/>
                <a:gd name="connsiteX48" fmla="*/ 1620579 w 1641159"/>
                <a:gd name="connsiteY48" fmla="*/ 314652 h 1375112"/>
                <a:gd name="connsiteX49" fmla="*/ 1630340 w 1641159"/>
                <a:gd name="connsiteY49" fmla="*/ 1300928 h 1375112"/>
                <a:gd name="connsiteX50" fmla="*/ 1566956 w 1641159"/>
                <a:gd name="connsiteY50" fmla="*/ 1364258 h 1375112"/>
                <a:gd name="connsiteX51" fmla="*/ 73726 w 1641159"/>
                <a:gd name="connsiteY51" fmla="*/ 1364258 h 1375112"/>
                <a:gd name="connsiteX52" fmla="*/ 10396 w 1641159"/>
                <a:gd name="connsiteY52" fmla="*/ 1300928 h 1375112"/>
                <a:gd name="connsiteX53" fmla="*/ 10396 w 1641159"/>
                <a:gd name="connsiteY53" fmla="*/ 73745 h 1375112"/>
                <a:gd name="connsiteX54" fmla="*/ 73726 w 1641159"/>
                <a:gd name="connsiteY54" fmla="*/ 10362 h 1375112"/>
                <a:gd name="connsiteX55" fmla="*/ 319035 w 1641159"/>
                <a:gd name="connsiteY55" fmla="*/ 10362 h 1375112"/>
                <a:gd name="connsiteX56" fmla="*/ 372658 w 1641159"/>
                <a:gd name="connsiteY56" fmla="*/ 40011 h 1375112"/>
                <a:gd name="connsiteX57" fmla="*/ 423470 w 1641159"/>
                <a:gd name="connsiteY57" fmla="*/ 120897 h 1375112"/>
                <a:gd name="connsiteX58" fmla="*/ 472056 w 1641159"/>
                <a:gd name="connsiteY58" fmla="*/ 198176 h 1375112"/>
                <a:gd name="connsiteX59" fmla="*/ 481177 w 1641159"/>
                <a:gd name="connsiteY59" fmla="*/ 212709 h 1375112"/>
                <a:gd name="connsiteX60" fmla="*/ 536763 w 1641159"/>
                <a:gd name="connsiteY60" fmla="*/ 301126 h 1375112"/>
                <a:gd name="connsiteX61" fmla="*/ 537400 w 1641159"/>
                <a:gd name="connsiteY61" fmla="*/ 302134 h 1375112"/>
                <a:gd name="connsiteX62" fmla="*/ 1566956 w 1641159"/>
                <a:gd name="connsiteY62" fmla="*/ 302134 h 1375112"/>
                <a:gd name="connsiteX63" fmla="*/ 1630340 w 1641159"/>
                <a:gd name="connsiteY63" fmla="*/ 365517 h 1375112"/>
                <a:gd name="connsiteX64" fmla="*/ 999430 w 1641159"/>
                <a:gd name="connsiteY64" fmla="*/ 301127 h 1375112"/>
                <a:gd name="connsiteX65" fmla="*/ 536763 w 1641159"/>
                <a:gd name="connsiteY65" fmla="*/ 301127 h 1375112"/>
                <a:gd name="connsiteX66" fmla="*/ 537400 w 1641159"/>
                <a:gd name="connsiteY66" fmla="*/ 302134 h 1375112"/>
                <a:gd name="connsiteX67" fmla="*/ 1001975 w 1641159"/>
                <a:gd name="connsiteY67" fmla="*/ 302134 h 1375112"/>
                <a:gd name="connsiteX68" fmla="*/ 999430 w 1641159"/>
                <a:gd name="connsiteY68" fmla="*/ 301127 h 1375112"/>
                <a:gd name="connsiteX69" fmla="*/ 536763 w 1641159"/>
                <a:gd name="connsiteY69" fmla="*/ 301127 h 1375112"/>
                <a:gd name="connsiteX70" fmla="*/ 537400 w 1641159"/>
                <a:gd name="connsiteY70" fmla="*/ 302134 h 1375112"/>
                <a:gd name="connsiteX71" fmla="*/ 1001975 w 1641159"/>
                <a:gd name="connsiteY71" fmla="*/ 302134 h 1375112"/>
                <a:gd name="connsiteX72" fmla="*/ 999430 w 1641159"/>
                <a:gd name="connsiteY72" fmla="*/ 301127 h 1375112"/>
                <a:gd name="connsiteX73" fmla="*/ 536763 w 1641159"/>
                <a:gd name="connsiteY73" fmla="*/ 301127 h 1375112"/>
                <a:gd name="connsiteX74" fmla="*/ 537400 w 1641159"/>
                <a:gd name="connsiteY74" fmla="*/ 302134 h 1375112"/>
                <a:gd name="connsiteX75" fmla="*/ 1001975 w 1641159"/>
                <a:gd name="connsiteY75" fmla="*/ 302134 h 1375112"/>
                <a:gd name="connsiteX76" fmla="*/ 999430 w 1641159"/>
                <a:gd name="connsiteY76" fmla="*/ 301127 h 1375112"/>
                <a:gd name="connsiteX77" fmla="*/ 974818 w 1641159"/>
                <a:gd name="connsiteY77" fmla="*/ 291526 h 1375112"/>
                <a:gd name="connsiteX78" fmla="*/ 543287 w 1641159"/>
                <a:gd name="connsiteY78" fmla="*/ 291526 h 1375112"/>
                <a:gd name="connsiteX79" fmla="*/ 486005 w 1641159"/>
                <a:gd name="connsiteY79" fmla="*/ 200404 h 1375112"/>
                <a:gd name="connsiteX80" fmla="*/ 481177 w 1641159"/>
                <a:gd name="connsiteY80" fmla="*/ 212709 h 1375112"/>
                <a:gd name="connsiteX81" fmla="*/ 536763 w 1641159"/>
                <a:gd name="connsiteY81" fmla="*/ 301127 h 1375112"/>
                <a:gd name="connsiteX82" fmla="*/ 537400 w 1641159"/>
                <a:gd name="connsiteY82" fmla="*/ 302134 h 1375112"/>
                <a:gd name="connsiteX83" fmla="*/ 1001975 w 1641159"/>
                <a:gd name="connsiteY83" fmla="*/ 302134 h 137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641159" h="1375112">
                  <a:moveTo>
                    <a:pt x="999430" y="301127"/>
                  </a:moveTo>
                  <a:lnTo>
                    <a:pt x="974818" y="291526"/>
                  </a:lnTo>
                  <a:lnTo>
                    <a:pt x="589961" y="291526"/>
                  </a:lnTo>
                  <a:cubicBezTo>
                    <a:pt x="589451" y="294699"/>
                    <a:pt x="589256" y="297915"/>
                    <a:pt x="589378" y="301127"/>
                  </a:cubicBez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999430" y="301127"/>
                  </a:move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999430" y="301127"/>
                  </a:move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1001975" y="302134"/>
                  </a:moveTo>
                  <a:lnTo>
                    <a:pt x="999430" y="301127"/>
                  </a:lnTo>
                  <a:lnTo>
                    <a:pt x="536763" y="301127"/>
                  </a:lnTo>
                  <a:lnTo>
                    <a:pt x="537400" y="302134"/>
                  </a:lnTo>
                  <a:close/>
                  <a:moveTo>
                    <a:pt x="73726" y="1364258"/>
                  </a:moveTo>
                  <a:cubicBezTo>
                    <a:pt x="38772" y="1364204"/>
                    <a:pt x="10450" y="1335882"/>
                    <a:pt x="10396" y="1300928"/>
                  </a:cubicBezTo>
                  <a:lnTo>
                    <a:pt x="10396" y="73745"/>
                  </a:lnTo>
                  <a:cubicBezTo>
                    <a:pt x="10427" y="38773"/>
                    <a:pt x="38754" y="10422"/>
                    <a:pt x="73726" y="10362"/>
                  </a:cubicBezTo>
                  <a:lnTo>
                    <a:pt x="172432" y="10362"/>
                  </a:lnTo>
                  <a:lnTo>
                    <a:pt x="172432" y="-246"/>
                  </a:lnTo>
                  <a:lnTo>
                    <a:pt x="73726" y="-246"/>
                  </a:lnTo>
                  <a:cubicBezTo>
                    <a:pt x="32902" y="-169"/>
                    <a:pt x="-164" y="32921"/>
                    <a:pt x="-211" y="73745"/>
                  </a:cubicBezTo>
                  <a:lnTo>
                    <a:pt x="-211" y="1300928"/>
                  </a:lnTo>
                  <a:cubicBezTo>
                    <a:pt x="-177" y="1329896"/>
                    <a:pt x="16758" y="1356180"/>
                    <a:pt x="43122" y="1368183"/>
                  </a:cubicBezTo>
                  <a:lnTo>
                    <a:pt x="977576" y="1368183"/>
                  </a:lnTo>
                  <a:cubicBezTo>
                    <a:pt x="976730" y="1366910"/>
                    <a:pt x="975880" y="1365584"/>
                    <a:pt x="975031" y="1364258"/>
                  </a:cubicBezTo>
                  <a:close/>
                  <a:moveTo>
                    <a:pt x="1620579" y="314652"/>
                  </a:moveTo>
                  <a:cubicBezTo>
                    <a:pt x="1606658" y="299879"/>
                    <a:pt x="1587254" y="291511"/>
                    <a:pt x="1566956" y="291526"/>
                  </a:cubicBezTo>
                  <a:lnTo>
                    <a:pt x="543287" y="291526"/>
                  </a:lnTo>
                  <a:lnTo>
                    <a:pt x="486005" y="200404"/>
                  </a:lnTo>
                  <a:lnTo>
                    <a:pt x="484624" y="198176"/>
                  </a:lnTo>
                  <a:lnTo>
                    <a:pt x="436041" y="120897"/>
                  </a:lnTo>
                  <a:lnTo>
                    <a:pt x="381621" y="34336"/>
                  </a:lnTo>
                  <a:cubicBezTo>
                    <a:pt x="368065" y="12844"/>
                    <a:pt x="344445" y="-207"/>
                    <a:pt x="319035" y="-246"/>
                  </a:cubicBezTo>
                  <a:lnTo>
                    <a:pt x="73726" y="-246"/>
                  </a:lnTo>
                  <a:cubicBezTo>
                    <a:pt x="32902" y="-169"/>
                    <a:pt x="-164" y="32921"/>
                    <a:pt x="-211" y="73745"/>
                  </a:cubicBezTo>
                  <a:lnTo>
                    <a:pt x="-211" y="1300929"/>
                  </a:lnTo>
                  <a:cubicBezTo>
                    <a:pt x="-177" y="1329896"/>
                    <a:pt x="16758" y="1356180"/>
                    <a:pt x="43122" y="1368183"/>
                  </a:cubicBezTo>
                  <a:cubicBezTo>
                    <a:pt x="52718" y="1372601"/>
                    <a:pt x="63161" y="1374882"/>
                    <a:pt x="73726" y="1374866"/>
                  </a:cubicBezTo>
                  <a:lnTo>
                    <a:pt x="1566956" y="1374866"/>
                  </a:lnTo>
                  <a:cubicBezTo>
                    <a:pt x="1577539" y="1374881"/>
                    <a:pt x="1587999" y="1372601"/>
                    <a:pt x="1597615" y="1368183"/>
                  </a:cubicBezTo>
                  <a:cubicBezTo>
                    <a:pt x="1623978" y="1356179"/>
                    <a:pt x="1640913" y="1329896"/>
                    <a:pt x="1640948" y="1300929"/>
                  </a:cubicBezTo>
                  <a:lnTo>
                    <a:pt x="1640948" y="365517"/>
                  </a:lnTo>
                  <a:cubicBezTo>
                    <a:pt x="1640961" y="346572"/>
                    <a:pt x="1633665" y="328351"/>
                    <a:pt x="1620579" y="314652"/>
                  </a:cubicBezTo>
                  <a:close/>
                  <a:moveTo>
                    <a:pt x="1630340" y="1300928"/>
                  </a:moveTo>
                  <a:cubicBezTo>
                    <a:pt x="1630279" y="1335900"/>
                    <a:pt x="1601928" y="1364227"/>
                    <a:pt x="1566956" y="1364258"/>
                  </a:cubicBezTo>
                  <a:lnTo>
                    <a:pt x="73726" y="1364258"/>
                  </a:lnTo>
                  <a:cubicBezTo>
                    <a:pt x="38772" y="1364204"/>
                    <a:pt x="10450" y="1335882"/>
                    <a:pt x="10396" y="1300928"/>
                  </a:cubicBezTo>
                  <a:lnTo>
                    <a:pt x="10396" y="73745"/>
                  </a:lnTo>
                  <a:cubicBezTo>
                    <a:pt x="10427" y="38773"/>
                    <a:pt x="38754" y="10422"/>
                    <a:pt x="73726" y="10362"/>
                  </a:cubicBezTo>
                  <a:lnTo>
                    <a:pt x="319035" y="10362"/>
                  </a:lnTo>
                  <a:cubicBezTo>
                    <a:pt x="340835" y="10303"/>
                    <a:pt x="361117" y="21517"/>
                    <a:pt x="372658" y="40011"/>
                  </a:cubicBezTo>
                  <a:lnTo>
                    <a:pt x="423470" y="120897"/>
                  </a:lnTo>
                  <a:lnTo>
                    <a:pt x="472056" y="198176"/>
                  </a:lnTo>
                  <a:lnTo>
                    <a:pt x="481177" y="212709"/>
                  </a:lnTo>
                  <a:lnTo>
                    <a:pt x="536763" y="301126"/>
                  </a:lnTo>
                  <a:lnTo>
                    <a:pt x="537400" y="302134"/>
                  </a:lnTo>
                  <a:lnTo>
                    <a:pt x="1566956" y="302134"/>
                  </a:lnTo>
                  <a:cubicBezTo>
                    <a:pt x="1601949" y="302164"/>
                    <a:pt x="1630309" y="330524"/>
                    <a:pt x="1630340" y="365517"/>
                  </a:cubicBezTo>
                  <a:close/>
                  <a:moveTo>
                    <a:pt x="999430" y="301127"/>
                  </a:move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999430" y="301127"/>
                  </a:move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999430" y="301127"/>
                  </a:move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  <a:moveTo>
                    <a:pt x="999430" y="301127"/>
                  </a:moveTo>
                  <a:lnTo>
                    <a:pt x="974818" y="291526"/>
                  </a:lnTo>
                  <a:lnTo>
                    <a:pt x="543287" y="291526"/>
                  </a:lnTo>
                  <a:lnTo>
                    <a:pt x="486005" y="200404"/>
                  </a:lnTo>
                  <a:lnTo>
                    <a:pt x="481177" y="212709"/>
                  </a:lnTo>
                  <a:lnTo>
                    <a:pt x="536763" y="301127"/>
                  </a:lnTo>
                  <a:lnTo>
                    <a:pt x="537400" y="302134"/>
                  </a:lnTo>
                  <a:lnTo>
                    <a:pt x="1001975" y="302134"/>
                  </a:lnTo>
                  <a:close/>
                </a:path>
              </a:pathLst>
            </a:custGeom>
            <a:solidFill>
              <a:srgbClr val="3F3D56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74">
              <a:extLst>
                <a:ext uri="{FF2B5EF4-FFF2-40B4-BE49-F238E27FC236}">
                  <a16:creationId xmlns:a16="http://schemas.microsoft.com/office/drawing/2014/main" id="{0234DD37-63EB-4540-A636-7CF29FC3C12E}"/>
                </a:ext>
              </a:extLst>
            </p:cNvPr>
            <p:cNvSpPr/>
            <p:nvPr/>
          </p:nvSpPr>
          <p:spPr>
            <a:xfrm>
              <a:off x="1187903" y="5532540"/>
              <a:ext cx="289836" cy="180701"/>
            </a:xfrm>
            <a:custGeom>
              <a:avLst/>
              <a:gdLst>
                <a:gd name="connsiteX0" fmla="*/ 289836 w 289836"/>
                <a:gd name="connsiteY0" fmla="*/ 117181 h 180701"/>
                <a:gd name="connsiteX1" fmla="*/ 259455 w 289836"/>
                <a:gd name="connsiteY1" fmla="*/ 180702 h 180701"/>
                <a:gd name="connsiteX2" fmla="*/ 0 w 289836"/>
                <a:gd name="connsiteY2" fmla="*/ 93748 h 180701"/>
                <a:gd name="connsiteX3" fmla="*/ 44835 w 289836"/>
                <a:gd name="connsiteY3" fmla="*/ 0 h 180701"/>
                <a:gd name="connsiteX4" fmla="*/ 289836 w 289836"/>
                <a:gd name="connsiteY4" fmla="*/ 117181 h 18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836" h="180701">
                  <a:moveTo>
                    <a:pt x="289836" y="117181"/>
                  </a:moveTo>
                  <a:lnTo>
                    <a:pt x="259455" y="180702"/>
                  </a:lnTo>
                  <a:lnTo>
                    <a:pt x="0" y="93748"/>
                  </a:lnTo>
                  <a:lnTo>
                    <a:pt x="44835" y="0"/>
                  </a:lnTo>
                  <a:lnTo>
                    <a:pt x="289836" y="117181"/>
                  </a:lnTo>
                  <a:close/>
                </a:path>
              </a:pathLst>
            </a:custGeom>
            <a:solidFill>
              <a:srgbClr val="FFB8B8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75">
              <a:extLst>
                <a:ext uri="{FF2B5EF4-FFF2-40B4-BE49-F238E27FC236}">
                  <a16:creationId xmlns:a16="http://schemas.microsoft.com/office/drawing/2014/main" id="{CF306459-98BD-4EB7-98C8-6CCF9BD09C88}"/>
                </a:ext>
              </a:extLst>
            </p:cNvPr>
            <p:cNvSpPr/>
            <p:nvPr/>
          </p:nvSpPr>
          <p:spPr>
            <a:xfrm rot="-3866304">
              <a:off x="1346281" y="5702943"/>
              <a:ext cx="221287" cy="85497"/>
            </a:xfrm>
            <a:custGeom>
              <a:avLst/>
              <a:gdLst>
                <a:gd name="connsiteX0" fmla="*/ 78748 w 221287"/>
                <a:gd name="connsiteY0" fmla="*/ -246 h 85497"/>
                <a:gd name="connsiteX1" fmla="*/ 221076 w 221287"/>
                <a:gd name="connsiteY1" fmla="*/ -246 h 85497"/>
                <a:gd name="connsiteX2" fmla="*/ 221076 w 221287"/>
                <a:gd name="connsiteY2" fmla="*/ -246 h 85497"/>
                <a:gd name="connsiteX3" fmla="*/ 221076 w 221287"/>
                <a:gd name="connsiteY3" fmla="*/ 85252 h 85497"/>
                <a:gd name="connsiteX4" fmla="*/ 221076 w 221287"/>
                <a:gd name="connsiteY4" fmla="*/ 85252 h 85497"/>
                <a:gd name="connsiteX5" fmla="*/ -211 w 221287"/>
                <a:gd name="connsiteY5" fmla="*/ 85252 h 85497"/>
                <a:gd name="connsiteX6" fmla="*/ -211 w 221287"/>
                <a:gd name="connsiteY6" fmla="*/ 85252 h 85497"/>
                <a:gd name="connsiteX7" fmla="*/ -211 w 221287"/>
                <a:gd name="connsiteY7" fmla="*/ 78714 h 85497"/>
                <a:gd name="connsiteX8" fmla="*/ 78748 w 221287"/>
                <a:gd name="connsiteY8" fmla="*/ -246 h 8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87" h="85497">
                  <a:moveTo>
                    <a:pt x="78748" y="-246"/>
                  </a:moveTo>
                  <a:lnTo>
                    <a:pt x="221076" y="-246"/>
                  </a:lnTo>
                  <a:lnTo>
                    <a:pt x="221076" y="-246"/>
                  </a:lnTo>
                  <a:lnTo>
                    <a:pt x="221076" y="85252"/>
                  </a:lnTo>
                  <a:lnTo>
                    <a:pt x="221076" y="85252"/>
                  </a:lnTo>
                  <a:lnTo>
                    <a:pt x="-211" y="85252"/>
                  </a:lnTo>
                  <a:lnTo>
                    <a:pt x="-211" y="85252"/>
                  </a:lnTo>
                  <a:lnTo>
                    <a:pt x="-211" y="78714"/>
                  </a:lnTo>
                  <a:cubicBezTo>
                    <a:pt x="-211" y="35106"/>
                    <a:pt x="35140" y="-246"/>
                    <a:pt x="78748" y="-246"/>
                  </a:cubicBezTo>
                  <a:close/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76">
              <a:extLst>
                <a:ext uri="{FF2B5EF4-FFF2-40B4-BE49-F238E27FC236}">
                  <a16:creationId xmlns:a16="http://schemas.microsoft.com/office/drawing/2014/main" id="{6E8211D4-8A85-450D-B031-72025157E543}"/>
                </a:ext>
              </a:extLst>
            </p:cNvPr>
            <p:cNvSpPr/>
            <p:nvPr/>
          </p:nvSpPr>
          <p:spPr>
            <a:xfrm>
              <a:off x="1465567" y="5940661"/>
              <a:ext cx="82492" cy="276295"/>
            </a:xfrm>
            <a:custGeom>
              <a:avLst/>
              <a:gdLst>
                <a:gd name="connsiteX0" fmla="*/ 73333 w 82492"/>
                <a:gd name="connsiteY0" fmla="*/ 276295 h 276295"/>
                <a:gd name="connsiteX1" fmla="*/ 2965 w 82492"/>
                <a:gd name="connsiteY1" fmla="*/ 273919 h 276295"/>
                <a:gd name="connsiteX2" fmla="*/ 0 w 82492"/>
                <a:gd name="connsiteY2" fmla="*/ 0 h 276295"/>
                <a:gd name="connsiteX3" fmla="*/ 82493 w 82492"/>
                <a:gd name="connsiteY3" fmla="*/ 4869 h 276295"/>
                <a:gd name="connsiteX4" fmla="*/ 73333 w 82492"/>
                <a:gd name="connsiteY4" fmla="*/ 276295 h 27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92" h="276295">
                  <a:moveTo>
                    <a:pt x="73333" y="276295"/>
                  </a:moveTo>
                  <a:lnTo>
                    <a:pt x="2965" y="273919"/>
                  </a:lnTo>
                  <a:lnTo>
                    <a:pt x="0" y="0"/>
                  </a:lnTo>
                  <a:lnTo>
                    <a:pt x="82493" y="4869"/>
                  </a:lnTo>
                  <a:lnTo>
                    <a:pt x="73333" y="276295"/>
                  </a:lnTo>
                  <a:close/>
                </a:path>
              </a:pathLst>
            </a:custGeom>
            <a:solidFill>
              <a:srgbClr val="FFB8B8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90F2194A-9955-468A-B820-AC0A4BB31DD8}"/>
                </a:ext>
              </a:extLst>
            </p:cNvPr>
            <p:cNvSpPr/>
            <p:nvPr/>
          </p:nvSpPr>
          <p:spPr>
            <a:xfrm rot="115985">
              <a:off x="1331991" y="6193602"/>
              <a:ext cx="221287" cy="85497"/>
            </a:xfrm>
            <a:custGeom>
              <a:avLst/>
              <a:gdLst>
                <a:gd name="connsiteX0" fmla="*/ 78748 w 221287"/>
                <a:gd name="connsiteY0" fmla="*/ -246 h 85497"/>
                <a:gd name="connsiteX1" fmla="*/ 221076 w 221287"/>
                <a:gd name="connsiteY1" fmla="*/ -246 h 85497"/>
                <a:gd name="connsiteX2" fmla="*/ 221076 w 221287"/>
                <a:gd name="connsiteY2" fmla="*/ -246 h 85497"/>
                <a:gd name="connsiteX3" fmla="*/ 221076 w 221287"/>
                <a:gd name="connsiteY3" fmla="*/ 85252 h 85497"/>
                <a:gd name="connsiteX4" fmla="*/ 221076 w 221287"/>
                <a:gd name="connsiteY4" fmla="*/ 85252 h 85497"/>
                <a:gd name="connsiteX5" fmla="*/ -211 w 221287"/>
                <a:gd name="connsiteY5" fmla="*/ 85252 h 85497"/>
                <a:gd name="connsiteX6" fmla="*/ -211 w 221287"/>
                <a:gd name="connsiteY6" fmla="*/ 85252 h 85497"/>
                <a:gd name="connsiteX7" fmla="*/ -211 w 221287"/>
                <a:gd name="connsiteY7" fmla="*/ 78714 h 85497"/>
                <a:gd name="connsiteX8" fmla="*/ 78748 w 221287"/>
                <a:gd name="connsiteY8" fmla="*/ -246 h 8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87" h="85497">
                  <a:moveTo>
                    <a:pt x="78748" y="-246"/>
                  </a:moveTo>
                  <a:lnTo>
                    <a:pt x="221076" y="-246"/>
                  </a:lnTo>
                  <a:lnTo>
                    <a:pt x="221076" y="-246"/>
                  </a:lnTo>
                  <a:lnTo>
                    <a:pt x="221076" y="85252"/>
                  </a:lnTo>
                  <a:lnTo>
                    <a:pt x="221076" y="85252"/>
                  </a:lnTo>
                  <a:lnTo>
                    <a:pt x="-211" y="85252"/>
                  </a:lnTo>
                  <a:lnTo>
                    <a:pt x="-211" y="85252"/>
                  </a:lnTo>
                  <a:lnTo>
                    <a:pt x="-211" y="78714"/>
                  </a:lnTo>
                  <a:cubicBezTo>
                    <a:pt x="-211" y="35106"/>
                    <a:pt x="35140" y="-246"/>
                    <a:pt x="78748" y="-246"/>
                  </a:cubicBezTo>
                  <a:close/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A94CF927-BD6D-434C-BE19-D6E36CAD3E4A}"/>
                </a:ext>
              </a:extLst>
            </p:cNvPr>
            <p:cNvSpPr/>
            <p:nvPr/>
          </p:nvSpPr>
          <p:spPr>
            <a:xfrm>
              <a:off x="1066420" y="5052485"/>
              <a:ext cx="628343" cy="1120772"/>
            </a:xfrm>
            <a:custGeom>
              <a:avLst/>
              <a:gdLst>
                <a:gd name="connsiteX0" fmla="*/ 585590 w 628343"/>
                <a:gd name="connsiteY0" fmla="*/ 17840 h 1120772"/>
                <a:gd name="connsiteX1" fmla="*/ 272588 w 628343"/>
                <a:gd name="connsiteY1" fmla="*/ 43685 h 1120772"/>
                <a:gd name="connsiteX2" fmla="*/ 218028 w 628343"/>
                <a:gd name="connsiteY2" fmla="*/ 201622 h 1120772"/>
                <a:gd name="connsiteX3" fmla="*/ -211 w 628343"/>
                <a:gd name="connsiteY3" fmla="*/ 511752 h 1120772"/>
                <a:gd name="connsiteX4" fmla="*/ 315662 w 628343"/>
                <a:gd name="connsiteY4" fmla="*/ 701276 h 1120772"/>
                <a:gd name="connsiteX5" fmla="*/ 373094 w 628343"/>
                <a:gd name="connsiteY5" fmla="*/ 557697 h 1120772"/>
                <a:gd name="connsiteX6" fmla="*/ 235258 w 628343"/>
                <a:gd name="connsiteY6" fmla="*/ 488779 h 1120772"/>
                <a:gd name="connsiteX7" fmla="*/ 401809 w 628343"/>
                <a:gd name="connsiteY7" fmla="*/ 345200 h 1120772"/>
                <a:gd name="connsiteX8" fmla="*/ 373094 w 628343"/>
                <a:gd name="connsiteY8" fmla="*/ 1103297 h 1120772"/>
                <a:gd name="connsiteX9" fmla="*/ 482214 w 628343"/>
                <a:gd name="connsiteY9" fmla="*/ 1120526 h 1120772"/>
                <a:gd name="connsiteX10" fmla="*/ 585590 w 628343"/>
                <a:gd name="connsiteY10" fmla="*/ 17840 h 112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8343" h="1120772">
                  <a:moveTo>
                    <a:pt x="585590" y="17840"/>
                  </a:moveTo>
                  <a:cubicBezTo>
                    <a:pt x="585590" y="17840"/>
                    <a:pt x="370222" y="-36719"/>
                    <a:pt x="272588" y="43685"/>
                  </a:cubicBezTo>
                  <a:lnTo>
                    <a:pt x="218028" y="201622"/>
                  </a:lnTo>
                  <a:lnTo>
                    <a:pt x="-211" y="511752"/>
                  </a:lnTo>
                  <a:lnTo>
                    <a:pt x="315662" y="701276"/>
                  </a:lnTo>
                  <a:lnTo>
                    <a:pt x="373094" y="557697"/>
                  </a:lnTo>
                  <a:lnTo>
                    <a:pt x="235258" y="488779"/>
                  </a:lnTo>
                  <a:lnTo>
                    <a:pt x="401809" y="345200"/>
                  </a:lnTo>
                  <a:lnTo>
                    <a:pt x="373094" y="1103297"/>
                  </a:lnTo>
                  <a:lnTo>
                    <a:pt x="482214" y="1120526"/>
                  </a:lnTo>
                  <a:cubicBezTo>
                    <a:pt x="482214" y="1120526"/>
                    <a:pt x="723426" y="184392"/>
                    <a:pt x="585590" y="17840"/>
                  </a:cubicBezTo>
                  <a:close/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D8BAC5DE-90C7-4197-ADD8-0FC481AC3708}"/>
                </a:ext>
              </a:extLst>
            </p:cNvPr>
            <p:cNvSpPr/>
            <p:nvPr/>
          </p:nvSpPr>
          <p:spPr>
            <a:xfrm>
              <a:off x="1325478" y="4619611"/>
              <a:ext cx="320110" cy="500165"/>
            </a:xfrm>
            <a:custGeom>
              <a:avLst/>
              <a:gdLst>
                <a:gd name="connsiteX0" fmla="*/ -211 w 320110"/>
                <a:gd name="connsiteY0" fmla="*/ 499919 h 500165"/>
                <a:gd name="connsiteX1" fmla="*/ 2413 w 320110"/>
                <a:gd name="connsiteY1" fmla="*/ 495253 h 500165"/>
                <a:gd name="connsiteX2" fmla="*/ 16967 w 320110"/>
                <a:gd name="connsiteY2" fmla="*/ 307417 h 500165"/>
                <a:gd name="connsiteX3" fmla="*/ 11409 w 320110"/>
                <a:gd name="connsiteY3" fmla="*/ 108128 h 500165"/>
                <a:gd name="connsiteX4" fmla="*/ 87052 w 320110"/>
                <a:gd name="connsiteY4" fmla="*/ 16788 h 500165"/>
                <a:gd name="connsiteX5" fmla="*/ 275118 w 320110"/>
                <a:gd name="connsiteY5" fmla="*/ -246 h 500165"/>
                <a:gd name="connsiteX6" fmla="*/ 275153 w 320110"/>
                <a:gd name="connsiteY6" fmla="*/ 2626 h 500165"/>
                <a:gd name="connsiteX7" fmla="*/ 275118 w 320110"/>
                <a:gd name="connsiteY7" fmla="*/ -246 h 500165"/>
                <a:gd name="connsiteX8" fmla="*/ 319010 w 320110"/>
                <a:gd name="connsiteY8" fmla="*/ 42413 h 500165"/>
                <a:gd name="connsiteX9" fmla="*/ 302830 w 320110"/>
                <a:gd name="connsiteY9" fmla="*/ 303839 h 500165"/>
                <a:gd name="connsiteX10" fmla="*/ 317510 w 320110"/>
                <a:gd name="connsiteY10" fmla="*/ 472213 h 500165"/>
                <a:gd name="connsiteX11" fmla="*/ 319899 w 320110"/>
                <a:gd name="connsiteY11" fmla="*/ 476206 h 50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110" h="500165">
                  <a:moveTo>
                    <a:pt x="-211" y="499919"/>
                  </a:moveTo>
                  <a:lnTo>
                    <a:pt x="2413" y="495253"/>
                  </a:lnTo>
                  <a:cubicBezTo>
                    <a:pt x="30084" y="446060"/>
                    <a:pt x="25600" y="365953"/>
                    <a:pt x="16967" y="307417"/>
                  </a:cubicBezTo>
                  <a:cubicBezTo>
                    <a:pt x="9737" y="258387"/>
                    <a:pt x="9954" y="171982"/>
                    <a:pt x="11409" y="108128"/>
                  </a:cubicBezTo>
                  <a:cubicBezTo>
                    <a:pt x="12150" y="63735"/>
                    <a:pt x="43574" y="25789"/>
                    <a:pt x="87052" y="16788"/>
                  </a:cubicBezTo>
                  <a:cubicBezTo>
                    <a:pt x="152570" y="3153"/>
                    <a:pt x="233003" y="265"/>
                    <a:pt x="275118" y="-246"/>
                  </a:cubicBezTo>
                  <a:lnTo>
                    <a:pt x="275153" y="2626"/>
                  </a:lnTo>
                  <a:lnTo>
                    <a:pt x="275118" y="-246"/>
                  </a:lnTo>
                  <a:cubicBezTo>
                    <a:pt x="298920" y="-341"/>
                    <a:pt x="318427" y="18618"/>
                    <a:pt x="319010" y="42413"/>
                  </a:cubicBezTo>
                  <a:cubicBezTo>
                    <a:pt x="320292" y="111174"/>
                    <a:pt x="319894" y="236564"/>
                    <a:pt x="302830" y="303839"/>
                  </a:cubicBezTo>
                  <a:cubicBezTo>
                    <a:pt x="277504" y="403688"/>
                    <a:pt x="317106" y="471540"/>
                    <a:pt x="317510" y="472213"/>
                  </a:cubicBezTo>
                  <a:lnTo>
                    <a:pt x="319899" y="476206"/>
                  </a:lnTo>
                  <a:close/>
                </a:path>
              </a:pathLst>
            </a:custGeom>
            <a:solidFill>
              <a:schemeClr val="accent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96C20FB6-7D4D-4938-9AF9-36AFDE78A525}"/>
                </a:ext>
              </a:extLst>
            </p:cNvPr>
            <p:cNvSpPr/>
            <p:nvPr/>
          </p:nvSpPr>
          <p:spPr>
            <a:xfrm>
              <a:off x="1137831" y="4792029"/>
              <a:ext cx="218618" cy="608514"/>
            </a:xfrm>
            <a:custGeom>
              <a:avLst/>
              <a:gdLst>
                <a:gd name="connsiteX0" fmla="*/ 76651 w 218618"/>
                <a:gd name="connsiteY0" fmla="*/ 602872 h 608514"/>
                <a:gd name="connsiteX1" fmla="*/ 101641 w 218618"/>
                <a:gd name="connsiteY1" fmla="*/ 531950 h 608514"/>
                <a:gd name="connsiteX2" fmla="*/ 96862 w 218618"/>
                <a:gd name="connsiteY2" fmla="*/ 523885 h 608514"/>
                <a:gd name="connsiteX3" fmla="*/ 218407 w 218618"/>
                <a:gd name="connsiteY3" fmla="*/ -246 h 608514"/>
                <a:gd name="connsiteX4" fmla="*/ 126516 w 218618"/>
                <a:gd name="connsiteY4" fmla="*/ -246 h 608514"/>
                <a:gd name="connsiteX5" fmla="*/ 19247 w 218618"/>
                <a:gd name="connsiteY5" fmla="*/ 513554 h 608514"/>
                <a:gd name="connsiteX6" fmla="*/ 11998 w 218618"/>
                <a:gd name="connsiteY6" fmla="*/ 588809 h 608514"/>
                <a:gd name="connsiteX7" fmla="*/ 76651 w 218618"/>
                <a:gd name="connsiteY7" fmla="*/ 602872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618" h="608514">
                  <a:moveTo>
                    <a:pt x="76651" y="602872"/>
                  </a:moveTo>
                  <a:cubicBezTo>
                    <a:pt x="103136" y="590188"/>
                    <a:pt x="114324" y="558435"/>
                    <a:pt x="101641" y="531950"/>
                  </a:cubicBezTo>
                  <a:cubicBezTo>
                    <a:pt x="100288" y="529126"/>
                    <a:pt x="98689" y="526427"/>
                    <a:pt x="96862" y="523885"/>
                  </a:cubicBezTo>
                  <a:lnTo>
                    <a:pt x="218407" y="-246"/>
                  </a:lnTo>
                  <a:lnTo>
                    <a:pt x="126516" y="-246"/>
                  </a:lnTo>
                  <a:lnTo>
                    <a:pt x="19247" y="513554"/>
                  </a:lnTo>
                  <a:cubicBezTo>
                    <a:pt x="-3536" y="532333"/>
                    <a:pt x="-6782" y="566026"/>
                    <a:pt x="11998" y="588809"/>
                  </a:cubicBezTo>
                  <a:cubicBezTo>
                    <a:pt x="27711" y="607872"/>
                    <a:pt x="54439" y="613686"/>
                    <a:pt x="76651" y="602872"/>
                  </a:cubicBezTo>
                  <a:close/>
                </a:path>
              </a:pathLst>
            </a:custGeom>
            <a:solidFill>
              <a:srgbClr val="FFB8B8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F4D9956A-D1FE-4CA3-9D48-C3BCCC10FDA3}"/>
                </a:ext>
              </a:extLst>
            </p:cNvPr>
            <p:cNvSpPr/>
            <p:nvPr/>
          </p:nvSpPr>
          <p:spPr>
            <a:xfrm>
              <a:off x="1591863" y="4687347"/>
              <a:ext cx="361874" cy="455014"/>
            </a:xfrm>
            <a:custGeom>
              <a:avLst/>
              <a:gdLst>
                <a:gd name="connsiteX0" fmla="*/ 361663 w 361874"/>
                <a:gd name="connsiteY0" fmla="*/ 191628 h 455014"/>
                <a:gd name="connsiteX1" fmla="*/ 158826 w 361874"/>
                <a:gd name="connsiteY1" fmla="*/ -246 h 455014"/>
                <a:gd name="connsiteX2" fmla="*/ 104005 w 361874"/>
                <a:gd name="connsiteY2" fmla="*/ 76504 h 455014"/>
                <a:gd name="connsiteX3" fmla="*/ 241057 w 361874"/>
                <a:gd name="connsiteY3" fmla="*/ 197110 h 455014"/>
                <a:gd name="connsiteX4" fmla="*/ 61320 w 361874"/>
                <a:gd name="connsiteY4" fmla="*/ 339842 h 455014"/>
                <a:gd name="connsiteX5" fmla="*/ 57407 w 361874"/>
                <a:gd name="connsiteY5" fmla="*/ 339644 h 455014"/>
                <a:gd name="connsiteX6" fmla="*/ -211 w 361874"/>
                <a:gd name="connsiteY6" fmla="*/ 397150 h 455014"/>
                <a:gd name="connsiteX7" fmla="*/ 57294 w 361874"/>
                <a:gd name="connsiteY7" fmla="*/ 454769 h 455014"/>
                <a:gd name="connsiteX8" fmla="*/ 114401 w 361874"/>
                <a:gd name="connsiteY8" fmla="*/ 404862 h 455014"/>
                <a:gd name="connsiteX9" fmla="*/ 114969 w 361874"/>
                <a:gd name="connsiteY9" fmla="*/ 405430 h 45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874" h="455014">
                  <a:moveTo>
                    <a:pt x="361663" y="191628"/>
                  </a:moveTo>
                  <a:lnTo>
                    <a:pt x="158826" y="-246"/>
                  </a:lnTo>
                  <a:lnTo>
                    <a:pt x="104005" y="76504"/>
                  </a:lnTo>
                  <a:lnTo>
                    <a:pt x="241057" y="197110"/>
                  </a:lnTo>
                  <a:lnTo>
                    <a:pt x="61320" y="339842"/>
                  </a:lnTo>
                  <a:cubicBezTo>
                    <a:pt x="60022" y="339754"/>
                    <a:pt x="58729" y="339644"/>
                    <a:pt x="57407" y="339644"/>
                  </a:cubicBezTo>
                  <a:cubicBezTo>
                    <a:pt x="25616" y="339613"/>
                    <a:pt x="-180" y="365360"/>
                    <a:pt x="-211" y="397150"/>
                  </a:cubicBezTo>
                  <a:cubicBezTo>
                    <a:pt x="-243" y="428941"/>
                    <a:pt x="25504" y="454738"/>
                    <a:pt x="57294" y="454769"/>
                  </a:cubicBezTo>
                  <a:cubicBezTo>
                    <a:pt x="86148" y="454797"/>
                    <a:pt x="110564" y="433459"/>
                    <a:pt x="114401" y="404862"/>
                  </a:cubicBezTo>
                  <a:lnTo>
                    <a:pt x="114969" y="405430"/>
                  </a:lnTo>
                  <a:close/>
                </a:path>
              </a:pathLst>
            </a:custGeom>
            <a:solidFill>
              <a:srgbClr val="FFB8B8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EC92BCF1-B354-42A9-8893-A4E20776370E}"/>
                </a:ext>
              </a:extLst>
            </p:cNvPr>
            <p:cNvSpPr/>
            <p:nvPr/>
          </p:nvSpPr>
          <p:spPr>
            <a:xfrm>
              <a:off x="1244458" y="4641530"/>
              <a:ext cx="155381" cy="183897"/>
            </a:xfrm>
            <a:custGeom>
              <a:avLst/>
              <a:gdLst>
                <a:gd name="connsiteX0" fmla="*/ 155170 w 155381"/>
                <a:gd name="connsiteY0" fmla="*/ 1606 h 183897"/>
                <a:gd name="connsiteX1" fmla="*/ 17018 w 155381"/>
                <a:gd name="connsiteY1" fmla="*/ 78464 h 183897"/>
                <a:gd name="connsiteX2" fmla="*/ -211 w 155381"/>
                <a:gd name="connsiteY2" fmla="*/ 176097 h 183897"/>
                <a:gd name="connsiteX3" fmla="*/ 114652 w 155381"/>
                <a:gd name="connsiteY3" fmla="*/ 181841 h 183897"/>
                <a:gd name="connsiteX4" fmla="*/ 155170 w 155381"/>
                <a:gd name="connsiteY4" fmla="*/ 1606 h 18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81" h="183897">
                  <a:moveTo>
                    <a:pt x="155170" y="1606"/>
                  </a:moveTo>
                  <a:cubicBezTo>
                    <a:pt x="155170" y="1606"/>
                    <a:pt x="28504" y="-19170"/>
                    <a:pt x="17018" y="78464"/>
                  </a:cubicBezTo>
                  <a:cubicBezTo>
                    <a:pt x="5532" y="176097"/>
                    <a:pt x="-211" y="176097"/>
                    <a:pt x="-211" y="176097"/>
                  </a:cubicBezTo>
                  <a:cubicBezTo>
                    <a:pt x="-211" y="176097"/>
                    <a:pt x="91679" y="158868"/>
                    <a:pt x="114652" y="181841"/>
                  </a:cubicBezTo>
                  <a:cubicBezTo>
                    <a:pt x="137624" y="204813"/>
                    <a:pt x="155170" y="1606"/>
                    <a:pt x="155170" y="1606"/>
                  </a:cubicBezTo>
                  <a:close/>
                </a:path>
              </a:pathLst>
            </a:custGeom>
            <a:solidFill>
              <a:schemeClr val="accent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83">
              <a:extLst>
                <a:ext uri="{FF2B5EF4-FFF2-40B4-BE49-F238E27FC236}">
                  <a16:creationId xmlns:a16="http://schemas.microsoft.com/office/drawing/2014/main" id="{23941476-C2C1-4F36-86BC-6E82FDE05DF0}"/>
                </a:ext>
              </a:extLst>
            </p:cNvPr>
            <p:cNvSpPr/>
            <p:nvPr/>
          </p:nvSpPr>
          <p:spPr>
            <a:xfrm>
              <a:off x="1589047" y="4625184"/>
              <a:ext cx="218239" cy="198431"/>
            </a:xfrm>
            <a:custGeom>
              <a:avLst/>
              <a:gdLst>
                <a:gd name="connsiteX0" fmla="*/ -211 w 218239"/>
                <a:gd name="connsiteY0" fmla="*/ 2919 h 198431"/>
                <a:gd name="connsiteX1" fmla="*/ 149110 w 218239"/>
                <a:gd name="connsiteY1" fmla="*/ 31634 h 198431"/>
                <a:gd name="connsiteX2" fmla="*/ 218028 w 218239"/>
                <a:gd name="connsiteY2" fmla="*/ 89066 h 198431"/>
                <a:gd name="connsiteX3" fmla="*/ 154854 w 218239"/>
                <a:gd name="connsiteY3" fmla="*/ 198186 h 198431"/>
                <a:gd name="connsiteX4" fmla="*/ 28504 w 218239"/>
                <a:gd name="connsiteY4" fmla="*/ 163727 h 198431"/>
                <a:gd name="connsiteX5" fmla="*/ -211 w 218239"/>
                <a:gd name="connsiteY5" fmla="*/ 2919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39" h="198431">
                  <a:moveTo>
                    <a:pt x="-211" y="2919"/>
                  </a:moveTo>
                  <a:cubicBezTo>
                    <a:pt x="-211" y="2919"/>
                    <a:pt x="103165" y="-14311"/>
                    <a:pt x="149110" y="31634"/>
                  </a:cubicBezTo>
                  <a:cubicBezTo>
                    <a:pt x="195056" y="77580"/>
                    <a:pt x="218028" y="89066"/>
                    <a:pt x="218028" y="89066"/>
                  </a:cubicBezTo>
                  <a:cubicBezTo>
                    <a:pt x="218028" y="89066"/>
                    <a:pt x="114652" y="146497"/>
                    <a:pt x="154854" y="198186"/>
                  </a:cubicBezTo>
                  <a:cubicBezTo>
                    <a:pt x="154854" y="198186"/>
                    <a:pt x="45734" y="146497"/>
                    <a:pt x="28504" y="163727"/>
                  </a:cubicBezTo>
                  <a:cubicBezTo>
                    <a:pt x="11275" y="180957"/>
                    <a:pt x="-211" y="2919"/>
                    <a:pt x="-211" y="2919"/>
                  </a:cubicBezTo>
                  <a:close/>
                </a:path>
              </a:pathLst>
            </a:custGeom>
            <a:solidFill>
              <a:schemeClr val="accent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84">
              <a:extLst>
                <a:ext uri="{FF2B5EF4-FFF2-40B4-BE49-F238E27FC236}">
                  <a16:creationId xmlns:a16="http://schemas.microsoft.com/office/drawing/2014/main" id="{85CAC6DD-9316-4ADD-9E3D-87B78C255AC8}"/>
                </a:ext>
              </a:extLst>
            </p:cNvPr>
            <p:cNvSpPr/>
            <p:nvPr/>
          </p:nvSpPr>
          <p:spPr>
            <a:xfrm>
              <a:off x="1466207" y="4123393"/>
              <a:ext cx="542574" cy="286074"/>
            </a:xfrm>
            <a:custGeom>
              <a:avLst/>
              <a:gdLst>
                <a:gd name="connsiteX0" fmla="*/ 31958 w 542574"/>
                <a:gd name="connsiteY0" fmla="*/ 171276 h 286074"/>
                <a:gd name="connsiteX1" fmla="*/ 9700 w 542574"/>
                <a:gd name="connsiteY1" fmla="*/ 57775 h 286074"/>
                <a:gd name="connsiteX2" fmla="*/ 113093 w 542574"/>
                <a:gd name="connsiteY2" fmla="*/ -158 h 286074"/>
                <a:gd name="connsiteX3" fmla="*/ 218241 w 542574"/>
                <a:gd name="connsiteY3" fmla="*/ 59484 h 286074"/>
                <a:gd name="connsiteX4" fmla="*/ 304419 w 542574"/>
                <a:gd name="connsiteY4" fmla="*/ 211146 h 286074"/>
                <a:gd name="connsiteX5" fmla="*/ 456439 w 542574"/>
                <a:gd name="connsiteY5" fmla="*/ 241290 h 286074"/>
                <a:gd name="connsiteX6" fmla="*/ 508660 w 542574"/>
                <a:gd name="connsiteY6" fmla="*/ 231413 h 286074"/>
                <a:gd name="connsiteX7" fmla="*/ 535662 w 542574"/>
                <a:gd name="connsiteY7" fmla="*/ 189061 h 286074"/>
                <a:gd name="connsiteX8" fmla="*/ 523416 w 542574"/>
                <a:gd name="connsiteY8" fmla="*/ 256928 h 286074"/>
                <a:gd name="connsiteX9" fmla="*/ 455510 w 542574"/>
                <a:gd name="connsiteY9" fmla="*/ 284444 h 286074"/>
                <a:gd name="connsiteX10" fmla="*/ 226635 w 542574"/>
                <a:gd name="connsiteY10" fmla="*/ 184024 h 286074"/>
                <a:gd name="connsiteX11" fmla="*/ 168790 w 542574"/>
                <a:gd name="connsiteY11" fmla="*/ 110502 h 286074"/>
                <a:gd name="connsiteX12" fmla="*/ 85948 w 542574"/>
                <a:gd name="connsiteY12" fmla="*/ 117875 h 286074"/>
                <a:gd name="connsiteX13" fmla="*/ 71985 w 542574"/>
                <a:gd name="connsiteY13" fmla="*/ 162067 h 286074"/>
                <a:gd name="connsiteX14" fmla="*/ 35256 w 542574"/>
                <a:gd name="connsiteY14" fmla="*/ 169383 h 28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574" h="286074">
                  <a:moveTo>
                    <a:pt x="31958" y="171276"/>
                  </a:moveTo>
                  <a:cubicBezTo>
                    <a:pt x="-651" y="145234"/>
                    <a:pt x="-9219" y="94971"/>
                    <a:pt x="9700" y="57775"/>
                  </a:cubicBezTo>
                  <a:cubicBezTo>
                    <a:pt x="28620" y="20578"/>
                    <a:pt x="71395" y="-1832"/>
                    <a:pt x="113093" y="-158"/>
                  </a:cubicBezTo>
                  <a:cubicBezTo>
                    <a:pt x="154792" y="1515"/>
                    <a:pt x="194083" y="25455"/>
                    <a:pt x="218241" y="59484"/>
                  </a:cubicBezTo>
                  <a:cubicBezTo>
                    <a:pt x="252175" y="107285"/>
                    <a:pt x="259296" y="173723"/>
                    <a:pt x="304419" y="211146"/>
                  </a:cubicBezTo>
                  <a:cubicBezTo>
                    <a:pt x="345175" y="244947"/>
                    <a:pt x="403559" y="243979"/>
                    <a:pt x="456439" y="241290"/>
                  </a:cubicBezTo>
                  <a:cubicBezTo>
                    <a:pt x="474264" y="240384"/>
                    <a:pt x="492666" y="239333"/>
                    <a:pt x="508660" y="231413"/>
                  </a:cubicBezTo>
                  <a:cubicBezTo>
                    <a:pt x="524655" y="223493"/>
                    <a:pt x="537723" y="206790"/>
                    <a:pt x="535662" y="189061"/>
                  </a:cubicBezTo>
                  <a:cubicBezTo>
                    <a:pt x="548946" y="210091"/>
                    <a:pt x="541239" y="239577"/>
                    <a:pt x="523416" y="256928"/>
                  </a:cubicBezTo>
                  <a:cubicBezTo>
                    <a:pt x="505593" y="274280"/>
                    <a:pt x="480215" y="281549"/>
                    <a:pt x="455510" y="284444"/>
                  </a:cubicBezTo>
                  <a:cubicBezTo>
                    <a:pt x="366833" y="293764"/>
                    <a:pt x="279823" y="255588"/>
                    <a:pt x="226635" y="184024"/>
                  </a:cubicBezTo>
                  <a:cubicBezTo>
                    <a:pt x="208236" y="158642"/>
                    <a:pt x="194037" y="129086"/>
                    <a:pt x="168790" y="110502"/>
                  </a:cubicBezTo>
                  <a:cubicBezTo>
                    <a:pt x="143543" y="91919"/>
                    <a:pt x="101447" y="90625"/>
                    <a:pt x="85948" y="117875"/>
                  </a:cubicBezTo>
                  <a:cubicBezTo>
                    <a:pt x="78282" y="131352"/>
                    <a:pt x="79035" y="148257"/>
                    <a:pt x="71985" y="162067"/>
                  </a:cubicBezTo>
                  <a:cubicBezTo>
                    <a:pt x="64936" y="175877"/>
                    <a:pt x="42044" y="183323"/>
                    <a:pt x="35256" y="169383"/>
                  </a:cubicBezTo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85">
              <a:extLst>
                <a:ext uri="{FF2B5EF4-FFF2-40B4-BE49-F238E27FC236}">
                  <a16:creationId xmlns:a16="http://schemas.microsoft.com/office/drawing/2014/main" id="{F300FCAF-BCCD-4EFD-9328-C7EE069B83E2}"/>
                </a:ext>
              </a:extLst>
            </p:cNvPr>
            <p:cNvSpPr/>
            <p:nvPr/>
          </p:nvSpPr>
          <p:spPr>
            <a:xfrm>
              <a:off x="1334272" y="4253635"/>
              <a:ext cx="318239" cy="318239"/>
            </a:xfrm>
            <a:custGeom>
              <a:avLst/>
              <a:gdLst>
                <a:gd name="connsiteX0" fmla="*/ 318239 w 318239"/>
                <a:gd name="connsiteY0" fmla="*/ 159120 h 318239"/>
                <a:gd name="connsiteX1" fmla="*/ 159120 w 318239"/>
                <a:gd name="connsiteY1" fmla="*/ 318239 h 318239"/>
                <a:gd name="connsiteX2" fmla="*/ 0 w 318239"/>
                <a:gd name="connsiteY2" fmla="*/ 159120 h 318239"/>
                <a:gd name="connsiteX3" fmla="*/ 159120 w 318239"/>
                <a:gd name="connsiteY3" fmla="*/ 0 h 318239"/>
                <a:gd name="connsiteX4" fmla="*/ 318239 w 318239"/>
                <a:gd name="connsiteY4" fmla="*/ 159120 h 3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39" h="318239">
                  <a:moveTo>
                    <a:pt x="318239" y="159120"/>
                  </a:moveTo>
                  <a:cubicBezTo>
                    <a:pt x="318239" y="246999"/>
                    <a:pt x="246999" y="318239"/>
                    <a:pt x="159120" y="318239"/>
                  </a:cubicBezTo>
                  <a:cubicBezTo>
                    <a:pt x="71240" y="318239"/>
                    <a:pt x="0" y="246999"/>
                    <a:pt x="0" y="159120"/>
                  </a:cubicBezTo>
                  <a:cubicBezTo>
                    <a:pt x="0" y="71240"/>
                    <a:pt x="71240" y="0"/>
                    <a:pt x="159120" y="0"/>
                  </a:cubicBezTo>
                  <a:cubicBezTo>
                    <a:pt x="246999" y="0"/>
                    <a:pt x="318239" y="71240"/>
                    <a:pt x="318239" y="159120"/>
                  </a:cubicBezTo>
                  <a:close/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86">
              <a:extLst>
                <a:ext uri="{FF2B5EF4-FFF2-40B4-BE49-F238E27FC236}">
                  <a16:creationId xmlns:a16="http://schemas.microsoft.com/office/drawing/2014/main" id="{5BF547E0-8751-484F-BE1E-8F12915804A0}"/>
                </a:ext>
              </a:extLst>
            </p:cNvPr>
            <p:cNvSpPr/>
            <p:nvPr/>
          </p:nvSpPr>
          <p:spPr>
            <a:xfrm>
              <a:off x="1362159" y="4323788"/>
              <a:ext cx="260542" cy="260542"/>
            </a:xfrm>
            <a:custGeom>
              <a:avLst/>
              <a:gdLst>
                <a:gd name="connsiteX0" fmla="*/ 260543 w 260542"/>
                <a:gd name="connsiteY0" fmla="*/ 130271 h 260542"/>
                <a:gd name="connsiteX1" fmla="*/ 130271 w 260542"/>
                <a:gd name="connsiteY1" fmla="*/ 260543 h 260542"/>
                <a:gd name="connsiteX2" fmla="*/ 0 w 260542"/>
                <a:gd name="connsiteY2" fmla="*/ 130271 h 260542"/>
                <a:gd name="connsiteX3" fmla="*/ 130271 w 260542"/>
                <a:gd name="connsiteY3" fmla="*/ 0 h 260542"/>
                <a:gd name="connsiteX4" fmla="*/ 260543 w 260542"/>
                <a:gd name="connsiteY4" fmla="*/ 130271 h 26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542" h="260542">
                  <a:moveTo>
                    <a:pt x="260543" y="130271"/>
                  </a:moveTo>
                  <a:cubicBezTo>
                    <a:pt x="260543" y="202218"/>
                    <a:pt x="202218" y="260543"/>
                    <a:pt x="130271" y="260543"/>
                  </a:cubicBezTo>
                  <a:cubicBezTo>
                    <a:pt x="58324" y="260543"/>
                    <a:pt x="0" y="202218"/>
                    <a:pt x="0" y="130271"/>
                  </a:cubicBezTo>
                  <a:cubicBezTo>
                    <a:pt x="0" y="58325"/>
                    <a:pt x="58324" y="0"/>
                    <a:pt x="130271" y="0"/>
                  </a:cubicBezTo>
                  <a:cubicBezTo>
                    <a:pt x="202218" y="0"/>
                    <a:pt x="260543" y="58325"/>
                    <a:pt x="260543" y="130271"/>
                  </a:cubicBezTo>
                  <a:close/>
                </a:path>
              </a:pathLst>
            </a:custGeom>
            <a:solidFill>
              <a:srgbClr val="FFB8B8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87">
              <a:extLst>
                <a:ext uri="{FF2B5EF4-FFF2-40B4-BE49-F238E27FC236}">
                  <a16:creationId xmlns:a16="http://schemas.microsoft.com/office/drawing/2014/main" id="{7FA466BD-93F2-4728-A09D-F97C203A4B44}"/>
                </a:ext>
              </a:extLst>
            </p:cNvPr>
            <p:cNvSpPr/>
            <p:nvPr/>
          </p:nvSpPr>
          <p:spPr>
            <a:xfrm>
              <a:off x="1373648" y="4285998"/>
              <a:ext cx="250736" cy="150855"/>
            </a:xfrm>
            <a:custGeom>
              <a:avLst/>
              <a:gdLst>
                <a:gd name="connsiteX0" fmla="*/ -211 w 250736"/>
                <a:gd name="connsiteY0" fmla="*/ 72138 h 150855"/>
                <a:gd name="connsiteX1" fmla="*/ 25690 w 250736"/>
                <a:gd name="connsiteY1" fmla="*/ 117231 h 150855"/>
                <a:gd name="connsiteX2" fmla="*/ 72368 w 250736"/>
                <a:gd name="connsiteY2" fmla="*/ 113067 h 150855"/>
                <a:gd name="connsiteX3" fmla="*/ 131925 w 250736"/>
                <a:gd name="connsiteY3" fmla="*/ 124460 h 150855"/>
                <a:gd name="connsiteX4" fmla="*/ 188489 w 250736"/>
                <a:gd name="connsiteY4" fmla="*/ 149152 h 150855"/>
                <a:gd name="connsiteX5" fmla="*/ 243954 w 250736"/>
                <a:gd name="connsiteY5" fmla="*/ 131355 h 150855"/>
                <a:gd name="connsiteX6" fmla="*/ 242325 w 250736"/>
                <a:gd name="connsiteY6" fmla="*/ 74779 h 150855"/>
                <a:gd name="connsiteX7" fmla="*/ 67277 w 250736"/>
                <a:gd name="connsiteY7" fmla="*/ 12499 h 150855"/>
                <a:gd name="connsiteX8" fmla="*/ 6605 w 250736"/>
                <a:gd name="connsiteY8" fmla="*/ 71513 h 15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36" h="150855">
                  <a:moveTo>
                    <a:pt x="-211" y="72138"/>
                  </a:moveTo>
                  <a:cubicBezTo>
                    <a:pt x="17493" y="76011"/>
                    <a:pt x="11700" y="105711"/>
                    <a:pt x="25690" y="117231"/>
                  </a:cubicBezTo>
                  <a:cubicBezTo>
                    <a:pt x="38310" y="127623"/>
                    <a:pt x="56484" y="116936"/>
                    <a:pt x="72368" y="113067"/>
                  </a:cubicBezTo>
                  <a:cubicBezTo>
                    <a:pt x="92421" y="108183"/>
                    <a:pt x="113411" y="115338"/>
                    <a:pt x="131925" y="124460"/>
                  </a:cubicBezTo>
                  <a:cubicBezTo>
                    <a:pt x="150440" y="133582"/>
                    <a:pt x="168292" y="144903"/>
                    <a:pt x="188489" y="149152"/>
                  </a:cubicBezTo>
                  <a:cubicBezTo>
                    <a:pt x="208687" y="153402"/>
                    <a:pt x="232632" y="148612"/>
                    <a:pt x="243954" y="131355"/>
                  </a:cubicBezTo>
                  <a:cubicBezTo>
                    <a:pt x="254780" y="114855"/>
                    <a:pt x="250795" y="92604"/>
                    <a:pt x="242325" y="74779"/>
                  </a:cubicBezTo>
                  <a:cubicBezTo>
                    <a:pt x="211185" y="9243"/>
                    <a:pt x="132813" y="-18641"/>
                    <a:pt x="67277" y="12499"/>
                  </a:cubicBezTo>
                  <a:cubicBezTo>
                    <a:pt x="41097" y="24939"/>
                    <a:pt x="19766" y="45687"/>
                    <a:pt x="6605" y="71513"/>
                  </a:cubicBezTo>
                </a:path>
              </a:pathLst>
            </a:custGeom>
            <a:solidFill>
              <a:srgbClr val="2F2E41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88">
              <a:extLst>
                <a:ext uri="{FF2B5EF4-FFF2-40B4-BE49-F238E27FC236}">
                  <a16:creationId xmlns:a16="http://schemas.microsoft.com/office/drawing/2014/main" id="{4A6895F7-F506-4E8E-B45D-7BC21EF84FC4}"/>
                </a:ext>
              </a:extLst>
            </p:cNvPr>
            <p:cNvSpPr/>
            <p:nvPr/>
          </p:nvSpPr>
          <p:spPr>
            <a:xfrm>
              <a:off x="645396" y="6276803"/>
              <a:ext cx="3797654" cy="10607"/>
            </a:xfrm>
            <a:custGeom>
              <a:avLst/>
              <a:gdLst>
                <a:gd name="connsiteX0" fmla="*/ 3797443 w 3797654"/>
                <a:gd name="connsiteY0" fmla="*/ 5058 h 10607"/>
                <a:gd name="connsiteX1" fmla="*/ 3792139 w 3797654"/>
                <a:gd name="connsiteY1" fmla="*/ 10362 h 10607"/>
                <a:gd name="connsiteX2" fmla="*/ 5092 w 3797654"/>
                <a:gd name="connsiteY2" fmla="*/ 10362 h 10607"/>
                <a:gd name="connsiteX3" fmla="*/ -211 w 3797654"/>
                <a:gd name="connsiteY3" fmla="*/ 5058 h 10607"/>
                <a:gd name="connsiteX4" fmla="*/ 5092 w 3797654"/>
                <a:gd name="connsiteY4" fmla="*/ -246 h 10607"/>
                <a:gd name="connsiteX5" fmla="*/ 3792139 w 3797654"/>
                <a:gd name="connsiteY5" fmla="*/ -246 h 10607"/>
                <a:gd name="connsiteX6" fmla="*/ 3797443 w 3797654"/>
                <a:gd name="connsiteY6" fmla="*/ 5058 h 1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7654" h="10607">
                  <a:moveTo>
                    <a:pt x="3797443" y="5058"/>
                  </a:moveTo>
                  <a:cubicBezTo>
                    <a:pt x="3797434" y="7984"/>
                    <a:pt x="3795065" y="10353"/>
                    <a:pt x="3792139" y="10362"/>
                  </a:cubicBezTo>
                  <a:lnTo>
                    <a:pt x="5092" y="10362"/>
                  </a:lnTo>
                  <a:cubicBezTo>
                    <a:pt x="2163" y="10362"/>
                    <a:pt x="-211" y="7987"/>
                    <a:pt x="-211" y="5058"/>
                  </a:cubicBezTo>
                  <a:cubicBezTo>
                    <a:pt x="-211" y="2129"/>
                    <a:pt x="2163" y="-246"/>
                    <a:pt x="5092" y="-246"/>
                  </a:cubicBezTo>
                  <a:lnTo>
                    <a:pt x="3792139" y="-246"/>
                  </a:lnTo>
                  <a:cubicBezTo>
                    <a:pt x="3795065" y="-237"/>
                    <a:pt x="3797434" y="2132"/>
                    <a:pt x="3797443" y="5058"/>
                  </a:cubicBezTo>
                  <a:close/>
                </a:path>
              </a:pathLst>
            </a:custGeom>
            <a:solidFill>
              <a:srgbClr val="3F3D56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48C89DBF-5067-4684-8E0A-C1EC1598EB74}"/>
              </a:ext>
            </a:extLst>
          </p:cNvPr>
          <p:cNvSpPr/>
          <p:nvPr/>
        </p:nvSpPr>
        <p:spPr>
          <a:xfrm>
            <a:off x="4320330" y="6002885"/>
            <a:ext cx="787167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550294" y="1862762"/>
            <a:ext cx="2485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i="0" dirty="0">
                <a:solidFill>
                  <a:schemeClr val="accent1"/>
                </a:solidFill>
                <a:effectLst/>
                <a:latin typeface="+mj-lt"/>
              </a:rPr>
              <a:t>Década de 60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50294" y="2295794"/>
            <a:ext cx="51332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Os primeiros trabalhos foram realizados em 1964 por Charles Bachman;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Dados são representados por uma coleção de registros e os relacionamentos por meio de links;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É representado por um diagrama constituído por caixas e linhas;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Também se utilizava de registros para representar os dados e links para os relacionamentos;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São organizados na forma de uma árvore com raiz;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Como Exemplo: Clipper, </a:t>
            </a:r>
            <a:r>
              <a:rPr lang="pt-BR" sz="1600" dirty="0" err="1"/>
              <a:t>Dbase</a:t>
            </a:r>
            <a:r>
              <a:rPr lang="pt-BR" sz="1600" dirty="0"/>
              <a:t> 2, Fox Pro, COBOL.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F448D-975A-4B79-9982-FB1D82B08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50" y="1963326"/>
            <a:ext cx="5076825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F8CA547-907C-44EF-B7C6-A96F6A909DAE}"/>
              </a:ext>
            </a:extLst>
          </p:cNvPr>
          <p:cNvSpPr txBox="1"/>
          <p:nvPr/>
        </p:nvSpPr>
        <p:spPr>
          <a:xfrm>
            <a:off x="649930" y="2989496"/>
            <a:ext cx="5303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Figura .</a:t>
            </a:r>
            <a:r>
              <a:rPr lang="pt-BR" sz="1400" dirty="0"/>
              <a:t> Representação de um modelo de dados em rede.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FF3322-0BC1-42B3-BED0-2BC7E9CBB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50" y="3542393"/>
            <a:ext cx="50768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651C04-3D2C-4604-8513-B3096BEAD661}"/>
              </a:ext>
            </a:extLst>
          </p:cNvPr>
          <p:cNvSpPr txBox="1"/>
          <p:nvPr/>
        </p:nvSpPr>
        <p:spPr>
          <a:xfrm>
            <a:off x="496043" y="5527447"/>
            <a:ext cx="5610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Figura .</a:t>
            </a:r>
            <a:r>
              <a:rPr lang="pt-BR" sz="1400" dirty="0"/>
              <a:t> Representação de um modelo de dados hierárquico.</a:t>
            </a:r>
          </a:p>
        </p:txBody>
      </p:sp>
    </p:spTree>
    <p:extLst>
      <p:ext uri="{BB962C8B-B14F-4D97-AF65-F5344CB8AC3E}">
        <p14:creationId xmlns:p14="http://schemas.microsoft.com/office/powerpoint/2010/main" val="39434996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550293" y="2738097"/>
            <a:ext cx="413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+mj-lt"/>
              </a:rPr>
              <a:t>Banco de dados: 1970 – 1972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50294" y="3358094"/>
            <a:ext cx="5133269" cy="1569660"/>
          </a:xfrm>
          <a:prstGeom prst="rect">
            <a:avLst/>
          </a:prstGeom>
          <a:noFill/>
          <a:ln w="57150" cmpd="dbl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Edgar Frank </a:t>
            </a:r>
            <a:r>
              <a:rPr lang="pt-BR" sz="1600" dirty="0" err="1"/>
              <a:t>Codd</a:t>
            </a:r>
            <a:r>
              <a:rPr lang="pt-BR" sz="1600" dirty="0"/>
              <a:t> propõe o modelo de dados relacional, que se tornou um marco em como pensar em banco de dados. Ele desconectou a estrutura lógica do banco de dados do método de armazenamento físico. Este sistema se tornou padrão desde então.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416D0237-C6BE-4073-A792-7672A19005AB}"/>
              </a:ext>
            </a:extLst>
          </p:cNvPr>
          <p:cNvSpPr/>
          <p:nvPr/>
        </p:nvSpPr>
        <p:spPr>
          <a:xfrm>
            <a:off x="-171449" y="3931267"/>
            <a:ext cx="6695666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4BB509F-083E-4503-A7CC-AD0F8503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945036"/>
            <a:ext cx="3129489" cy="3972462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57B9AE-889F-445D-978C-86B6027B2AB7}"/>
              </a:ext>
            </a:extLst>
          </p:cNvPr>
          <p:cNvSpPr/>
          <p:nvPr/>
        </p:nvSpPr>
        <p:spPr>
          <a:xfrm>
            <a:off x="11683563" y="3931267"/>
            <a:ext cx="717987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9F0BDC-8FC4-4613-BAC8-1B26A6AEB496}"/>
              </a:ext>
            </a:extLst>
          </p:cNvPr>
          <p:cNvSpPr txBox="1"/>
          <p:nvPr/>
        </p:nvSpPr>
        <p:spPr>
          <a:xfrm>
            <a:off x="667493" y="6033035"/>
            <a:ext cx="5505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Figura.</a:t>
            </a:r>
            <a:r>
              <a:rPr lang="pt-BR" sz="1400" dirty="0"/>
              <a:t> Dr. Edgar Frank </a:t>
            </a:r>
            <a:r>
              <a:rPr lang="pt-BR" sz="1400" dirty="0" err="1"/>
              <a:t>Codd</a:t>
            </a:r>
            <a:r>
              <a:rPr lang="pt-BR" sz="1400" dirty="0"/>
              <a:t>, o pai do modelo relacional.</a:t>
            </a:r>
          </a:p>
        </p:txBody>
      </p:sp>
    </p:spTree>
    <p:extLst>
      <p:ext uri="{BB962C8B-B14F-4D97-AF65-F5344CB8AC3E}">
        <p14:creationId xmlns:p14="http://schemas.microsoft.com/office/powerpoint/2010/main" val="7069157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3749943" y="1849988"/>
            <a:ext cx="4491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+mj-lt"/>
              </a:rPr>
              <a:t>Banco de dados na década de 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3529365" y="2250098"/>
            <a:ext cx="5133269" cy="3785652"/>
          </a:xfrm>
          <a:prstGeom prst="rect">
            <a:avLst/>
          </a:prstGeom>
          <a:noFill/>
          <a:ln w="57150" cmpd="dbl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b="1" u="sng" dirty="0" err="1"/>
              <a:t>Ingres</a:t>
            </a:r>
            <a:r>
              <a:rPr lang="pt-BR" sz="1600" dirty="0"/>
              <a:t>: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Desenvolvido pela UCB. Que no final das contas serviu como base para </a:t>
            </a:r>
            <a:r>
              <a:rPr lang="pt-BR" sz="1600" dirty="0" err="1"/>
              <a:t>Ingres</a:t>
            </a:r>
            <a:r>
              <a:rPr lang="pt-BR" sz="1600" dirty="0"/>
              <a:t> </a:t>
            </a:r>
            <a:r>
              <a:rPr lang="pt-BR" sz="1600" dirty="0" err="1"/>
              <a:t>Corp</a:t>
            </a:r>
            <a:r>
              <a:rPr lang="pt-BR" sz="1600" dirty="0"/>
              <a:t>., Sybase, MS SQL Server, </a:t>
            </a:r>
            <a:r>
              <a:rPr lang="pt-BR" sz="1600" dirty="0" err="1"/>
              <a:t>Britton</a:t>
            </a:r>
            <a:r>
              <a:rPr lang="pt-BR" sz="1600" dirty="0"/>
              <a:t>-Lee, Wang PACE. Este sistema utilizava QUEL como linguagem de consulta;</a:t>
            </a:r>
          </a:p>
          <a:p>
            <a:pPr algn="just"/>
            <a:r>
              <a:rPr lang="pt-BR" sz="1600" b="1" u="sng" dirty="0"/>
              <a:t>System R: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Desenvolvido pela IBM San Jose e serviu de base para o IBM SQL/DS, IBM DB2, Oracle, todas os BD da HP, </a:t>
            </a:r>
            <a:r>
              <a:rPr lang="pt-BR" sz="1600" dirty="0" err="1"/>
              <a:t>Tandem's</a:t>
            </a:r>
            <a:r>
              <a:rPr lang="pt-BR" sz="1600" dirty="0"/>
              <a:t> </a:t>
            </a:r>
            <a:r>
              <a:rPr lang="pt-BR" sz="1600" dirty="0" err="1"/>
              <a:t>Non-Stop</a:t>
            </a:r>
            <a:r>
              <a:rPr lang="pt-BR" sz="1600" dirty="0"/>
              <a:t> SQL. Este sistema utilizava SEQUEL como linguagem de consulta.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O termo Sistema de Gerenciamento de Banco de Dados Relacional (SGBDR – RDBMS em inglês) foi definido durante este período.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416D0237-C6BE-4073-A792-7672A19005AB}"/>
              </a:ext>
            </a:extLst>
          </p:cNvPr>
          <p:cNvSpPr/>
          <p:nvPr/>
        </p:nvSpPr>
        <p:spPr>
          <a:xfrm>
            <a:off x="-171449" y="3931267"/>
            <a:ext cx="3674267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57B9AE-889F-445D-978C-86B6027B2AB7}"/>
              </a:ext>
            </a:extLst>
          </p:cNvPr>
          <p:cNvSpPr/>
          <p:nvPr/>
        </p:nvSpPr>
        <p:spPr>
          <a:xfrm>
            <a:off x="8689181" y="3931267"/>
            <a:ext cx="371237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244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524216" y="2521520"/>
            <a:ext cx="413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+mj-lt"/>
              </a:rPr>
              <a:t>Banco de dados: 1976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50294" y="3111872"/>
            <a:ext cx="5133269" cy="2062103"/>
          </a:xfrm>
          <a:prstGeom prst="rect">
            <a:avLst/>
          </a:prstGeom>
          <a:noFill/>
          <a:ln w="57150" cmpd="dbl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O Dr. Peter Chen propõe o modelo Entidade-Relacionamento (ER) para projetos de banco de dados dando uma nova e importante percepção dos conceitos de modelos de dados. Assim como as linguagens de alto nível, a modelagem ER possibilita ao projetista concentrar-se apenas na utilização dos dados, sem se preocupar com estrutura lógica de tabelas.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416D0237-C6BE-4073-A792-7672A19005AB}"/>
              </a:ext>
            </a:extLst>
          </p:cNvPr>
          <p:cNvSpPr/>
          <p:nvPr/>
        </p:nvSpPr>
        <p:spPr>
          <a:xfrm>
            <a:off x="-171449" y="3931267"/>
            <a:ext cx="6695666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57B9AE-889F-445D-978C-86B6027B2AB7}"/>
              </a:ext>
            </a:extLst>
          </p:cNvPr>
          <p:cNvSpPr/>
          <p:nvPr/>
        </p:nvSpPr>
        <p:spPr>
          <a:xfrm>
            <a:off x="11683563" y="3931267"/>
            <a:ext cx="717987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9F0BDC-8FC4-4613-BAC8-1B26A6AEB496}"/>
              </a:ext>
            </a:extLst>
          </p:cNvPr>
          <p:cNvSpPr txBox="1"/>
          <p:nvPr/>
        </p:nvSpPr>
        <p:spPr>
          <a:xfrm>
            <a:off x="2046105" y="6033035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Figura.</a:t>
            </a:r>
            <a:r>
              <a:rPr lang="pt-BR" sz="1400" dirty="0"/>
              <a:t> Dr. Peter Chen.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6DCE95-2FEC-4E75-A9B8-A93798D950A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611639" y="1945036"/>
            <a:ext cx="3129489" cy="39724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03129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445557" y="2060147"/>
            <a:ext cx="5159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+mj-lt"/>
              </a:rPr>
              <a:t>Banco de dados no início dos anos 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24216" y="2496318"/>
            <a:ext cx="5133269" cy="3293209"/>
          </a:xfrm>
          <a:prstGeom prst="rect">
            <a:avLst/>
          </a:prstGeom>
          <a:noFill/>
          <a:ln w="57150" cmpd="dbl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A Linguagem Estruturada de Consulta – SQL se torna um padrão mundial. 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A IBM transforma o DB2 como carro chefe da empresa em produtos para BD. 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Os modelos em rede e hierárquico passam a ficar em segundo plano praticamente sem desenvolvimentos utilizando seus conceitos, porém vários sistemas legados continuam em uso. 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600" dirty="0"/>
              <a:t>O desenvolvimento do IBM PC desperta muitas empresas e produtos de BD como: RIM, RBASE 5000, PARADOX, OS/2 </a:t>
            </a:r>
            <a:r>
              <a:rPr lang="pt-BR" sz="1600" dirty="0" err="1"/>
              <a:t>Database</a:t>
            </a:r>
            <a:r>
              <a:rPr lang="pt-BR" sz="1600" dirty="0"/>
              <a:t> Manager, </a:t>
            </a:r>
            <a:r>
              <a:rPr lang="pt-BR" sz="1600" dirty="0" err="1"/>
              <a:t>Dbase</a:t>
            </a:r>
            <a:r>
              <a:rPr lang="pt-BR" sz="1600" dirty="0"/>
              <a:t> III e IV, </a:t>
            </a:r>
            <a:r>
              <a:rPr lang="pt-BR" sz="1600" dirty="0" err="1"/>
              <a:t>Watcom</a:t>
            </a:r>
            <a:r>
              <a:rPr lang="pt-BR" sz="1600" dirty="0"/>
              <a:t> SQL, entre outros.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416D0237-C6BE-4073-A792-7672A19005AB}"/>
              </a:ext>
            </a:extLst>
          </p:cNvPr>
          <p:cNvSpPr/>
          <p:nvPr/>
        </p:nvSpPr>
        <p:spPr>
          <a:xfrm>
            <a:off x="-171449" y="3931267"/>
            <a:ext cx="6695666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57B9AE-889F-445D-978C-86B6027B2AB7}"/>
              </a:ext>
            </a:extLst>
          </p:cNvPr>
          <p:cNvSpPr/>
          <p:nvPr/>
        </p:nvSpPr>
        <p:spPr>
          <a:xfrm>
            <a:off x="11683563" y="3931267"/>
            <a:ext cx="717987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DD3D69-6E11-4483-B584-62808FEC09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80687" y="2721317"/>
            <a:ext cx="5441556" cy="284321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35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550293" y="1862762"/>
            <a:ext cx="4813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Banco de dados no início dos anos 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50294" y="2295794"/>
            <a:ext cx="5133269" cy="374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É quando vemos a explosão da Internet./WWW;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Percebe-se um crescimento exponencial na tecnologia Web/BD;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Aumentam o uso de soluções de código aberto (open </a:t>
            </a:r>
            <a:r>
              <a:rPr lang="pt-BR" sz="1600" dirty="0" err="1">
                <a:solidFill>
                  <a:srgbClr val="000000"/>
                </a:solidFill>
              </a:rPr>
              <a:t>source</a:t>
            </a:r>
            <a:r>
              <a:rPr lang="pt-BR" sz="1600" dirty="0">
                <a:solidFill>
                  <a:srgbClr val="000000"/>
                </a:solidFill>
              </a:rPr>
              <a:t>) através de </a:t>
            </a:r>
            <a:r>
              <a:rPr lang="pt-BR" sz="1600" dirty="0" err="1">
                <a:solidFill>
                  <a:srgbClr val="000000"/>
                </a:solidFill>
              </a:rPr>
              <a:t>gcc</a:t>
            </a:r>
            <a:r>
              <a:rPr lang="pt-BR" sz="1600" dirty="0">
                <a:solidFill>
                  <a:srgbClr val="000000"/>
                </a:solidFill>
              </a:rPr>
              <a:t>, </a:t>
            </a:r>
            <a:r>
              <a:rPr lang="pt-BR" sz="1600" dirty="0" err="1">
                <a:solidFill>
                  <a:srgbClr val="000000"/>
                </a:solidFill>
              </a:rPr>
              <a:t>cgi</a:t>
            </a:r>
            <a:r>
              <a:rPr lang="pt-BR" sz="1600" dirty="0">
                <a:solidFill>
                  <a:srgbClr val="000000"/>
                </a:solidFill>
              </a:rPr>
              <a:t>, Apache, MySQL, etc.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Processos de transação em tempo real e processos analíticos em tempo real atingem maturidade através de muitos negócios utilizando os </a:t>
            </a:r>
            <a:r>
              <a:rPr lang="pt-BR" sz="1600" dirty="0" err="1">
                <a:solidFill>
                  <a:srgbClr val="000000"/>
                </a:solidFill>
              </a:rPr>
              <a:t>PDVs</a:t>
            </a:r>
            <a:r>
              <a:rPr lang="pt-BR" sz="1600" dirty="0">
                <a:solidFill>
                  <a:srgbClr val="000000"/>
                </a:solidFill>
              </a:rPr>
              <a:t>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1032F2D-DEFE-46A9-8C4D-BE19E893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9891" y="2062817"/>
            <a:ext cx="5556109" cy="391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2515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FDFD-A217-4C31-AC14-122B32D11057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Evolução</a:t>
            </a:r>
            <a:r>
              <a:rPr lang="en-US" sz="1200" dirty="0"/>
              <a:t> do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FB42-D2D0-428A-8882-A0A2BD48CA9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DA0F80-0CAB-41BF-9538-AD3AFFE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FAC-D1C6-45F6-9394-09506514B9A7}"/>
              </a:ext>
            </a:extLst>
          </p:cNvPr>
          <p:cNvSpPr txBox="1"/>
          <p:nvPr/>
        </p:nvSpPr>
        <p:spPr>
          <a:xfrm>
            <a:off x="6550293" y="1862762"/>
            <a:ext cx="4813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Banco de dados no século 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A545-4F17-4A3D-83B5-DD2D055F20C9}"/>
              </a:ext>
            </a:extLst>
          </p:cNvPr>
          <p:cNvSpPr txBox="1"/>
          <p:nvPr/>
        </p:nvSpPr>
        <p:spPr>
          <a:xfrm>
            <a:off x="6550294" y="2335329"/>
            <a:ext cx="5133269" cy="3374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Vemos a decadência da indústria da Internet de uma maneira geral, mas sólidos crescimentos em aplicações para BD continuam.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Aparecem mais aplicações que interagem com PDAs (</a:t>
            </a:r>
            <a:r>
              <a:rPr lang="pt-BR" sz="1600" dirty="0" err="1">
                <a:solidFill>
                  <a:srgbClr val="000000"/>
                </a:solidFill>
              </a:rPr>
              <a:t>Personal</a:t>
            </a:r>
            <a:r>
              <a:rPr lang="pt-BR" sz="1600" dirty="0">
                <a:solidFill>
                  <a:srgbClr val="000000"/>
                </a:solidFill>
              </a:rPr>
              <a:t> Digital </a:t>
            </a:r>
            <a:r>
              <a:rPr lang="pt-BR" sz="1600" dirty="0" err="1">
                <a:solidFill>
                  <a:srgbClr val="000000"/>
                </a:solidFill>
              </a:rPr>
              <a:t>Assistant</a:t>
            </a:r>
            <a:r>
              <a:rPr lang="pt-BR" sz="1600" dirty="0">
                <a:solidFill>
                  <a:srgbClr val="000000"/>
                </a:solidFill>
              </a:rPr>
              <a:t>), transações em </a:t>
            </a:r>
            <a:r>
              <a:rPr lang="pt-BR" sz="1600" dirty="0" err="1">
                <a:solidFill>
                  <a:srgbClr val="000000"/>
                </a:solidFill>
              </a:rPr>
              <a:t>PDVs</a:t>
            </a:r>
            <a:r>
              <a:rPr lang="pt-BR" sz="1600" dirty="0">
                <a:solidFill>
                  <a:srgbClr val="000000"/>
                </a:solidFill>
              </a:rPr>
              <a:t>, consolidação de vendas, etc.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000000"/>
                </a:solidFill>
              </a:rPr>
              <a:t>Três companhias predominam no amplo mercado de BD: IBM (que comprou a </a:t>
            </a:r>
            <a:r>
              <a:rPr lang="pt-BR" sz="1600" dirty="0" err="1">
                <a:solidFill>
                  <a:srgbClr val="000000"/>
                </a:solidFill>
              </a:rPr>
              <a:t>Informix</a:t>
            </a:r>
            <a:r>
              <a:rPr lang="pt-BR" sz="1600" dirty="0">
                <a:solidFill>
                  <a:srgbClr val="000000"/>
                </a:solidFill>
              </a:rPr>
              <a:t>), Microsoft e Oracle.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763098-88F4-4BFE-B107-27AC1E4872E6}"/>
              </a:ext>
            </a:extLst>
          </p:cNvPr>
          <p:cNvSpPr txBox="1"/>
          <p:nvPr/>
        </p:nvSpPr>
        <p:spPr>
          <a:xfrm>
            <a:off x="508437" y="799861"/>
            <a:ext cx="946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Evolução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do Banco de Dados</a:t>
            </a:r>
            <a:endParaRPr lang="en-US" sz="4800" dirty="0"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ED951F-E8AB-48CF-9D3F-82FEF1D1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9890" y="2047427"/>
            <a:ext cx="5556109" cy="366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3155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8DB0C7-C1FE-4244-A8E3-293B8039F17A}"/>
              </a:ext>
            </a:extLst>
          </p:cNvPr>
          <p:cNvGrpSpPr/>
          <p:nvPr/>
        </p:nvGrpSpPr>
        <p:grpSpPr>
          <a:xfrm>
            <a:off x="1603473" y="1594496"/>
            <a:ext cx="2625213" cy="3824748"/>
            <a:chOff x="1317522" y="1868709"/>
            <a:chExt cx="2625213" cy="382474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43E15E-2E24-4347-BED6-D4699CF9E454}"/>
                </a:ext>
              </a:extLst>
            </p:cNvPr>
            <p:cNvSpPr/>
            <p:nvPr/>
          </p:nvSpPr>
          <p:spPr>
            <a:xfrm>
              <a:off x="1317522" y="1868709"/>
              <a:ext cx="2625213" cy="3824748"/>
            </a:xfrm>
            <a:prstGeom prst="roundRect">
              <a:avLst>
                <a:gd name="adj" fmla="val 655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FA92D6-FC22-4101-9B3B-1D692C886210}"/>
                </a:ext>
              </a:extLst>
            </p:cNvPr>
            <p:cNvSpPr/>
            <p:nvPr/>
          </p:nvSpPr>
          <p:spPr>
            <a:xfrm>
              <a:off x="1317522" y="2182761"/>
              <a:ext cx="2625213" cy="432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56A22-E521-49AE-B6C2-C578BB79C6C6}"/>
                </a:ext>
              </a:extLst>
            </p:cNvPr>
            <p:cNvSpPr/>
            <p:nvPr/>
          </p:nvSpPr>
          <p:spPr>
            <a:xfrm>
              <a:off x="1755198" y="4999361"/>
              <a:ext cx="1745227" cy="432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0AE58C-9B0B-47F7-A725-8A8A98144993}"/>
                </a:ext>
              </a:extLst>
            </p:cNvPr>
            <p:cNvSpPr txBox="1"/>
            <p:nvPr/>
          </p:nvSpPr>
          <p:spPr>
            <a:xfrm>
              <a:off x="1387443" y="2202425"/>
              <a:ext cx="2485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dirty="0">
                  <a:solidFill>
                    <a:schemeClr val="bg2"/>
                  </a:solidFill>
                </a:rPr>
                <a:t>Oracle Database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4C38-0F57-4103-8277-717429B4D808}"/>
                </a:ext>
              </a:extLst>
            </p:cNvPr>
            <p:cNvSpPr txBox="1"/>
            <p:nvPr/>
          </p:nvSpPr>
          <p:spPr>
            <a:xfrm>
              <a:off x="1426366" y="2855358"/>
              <a:ext cx="2402889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pt-BR" sz="1400" dirty="0">
                  <a:solidFill>
                    <a:srgbClr val="000000"/>
                  </a:solidFill>
                </a:rPr>
                <a:t>O mais famoso, mais utilizado e mais bem-conceituado SGBD é o Oracle </a:t>
              </a:r>
              <a:r>
                <a:rPr lang="pt-BR" sz="1400" dirty="0" err="1">
                  <a:solidFill>
                    <a:srgbClr val="000000"/>
                  </a:solidFill>
                </a:rPr>
                <a:t>Database</a:t>
              </a:r>
              <a:r>
                <a:rPr lang="pt-BR" sz="1400" dirty="0">
                  <a:solidFill>
                    <a:srgbClr val="000000"/>
                  </a:solidFill>
                </a:rPr>
                <a:t>. Lançado em 1980, operado na linguagem PL/SQL, ele é o primeiro colocado em utilização no mundo.</a:t>
              </a: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50F2EE-D7DB-44FF-B452-798E64862A83}"/>
              </a:ext>
            </a:extLst>
          </p:cNvPr>
          <p:cNvGrpSpPr/>
          <p:nvPr/>
        </p:nvGrpSpPr>
        <p:grpSpPr>
          <a:xfrm>
            <a:off x="4800600" y="1397529"/>
            <a:ext cx="2895600" cy="4218683"/>
            <a:chOff x="1317522" y="1868709"/>
            <a:chExt cx="2625213" cy="3824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3635F6D-76C6-4CC8-8F44-AA9015FA10E1}"/>
                </a:ext>
              </a:extLst>
            </p:cNvPr>
            <p:cNvSpPr/>
            <p:nvPr/>
          </p:nvSpPr>
          <p:spPr>
            <a:xfrm>
              <a:off x="1317522" y="1868709"/>
              <a:ext cx="2625213" cy="3824748"/>
            </a:xfrm>
            <a:prstGeom prst="roundRect">
              <a:avLst>
                <a:gd name="adj" fmla="val 6555"/>
              </a:avLst>
            </a:prstGeom>
            <a:noFill/>
            <a:ln>
              <a:solidFill>
                <a:srgbClr val="A07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214076-BA8B-4B37-8966-0B8D9AE76656}"/>
                </a:ext>
              </a:extLst>
            </p:cNvPr>
            <p:cNvSpPr/>
            <p:nvPr/>
          </p:nvSpPr>
          <p:spPr>
            <a:xfrm>
              <a:off x="1317522" y="2182761"/>
              <a:ext cx="2625213" cy="432620"/>
            </a:xfrm>
            <a:prstGeom prst="rect">
              <a:avLst/>
            </a:prstGeom>
            <a:solidFill>
              <a:srgbClr val="A07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70C6EC-1443-44C0-A74F-A79BF80ACDD8}"/>
                </a:ext>
              </a:extLst>
            </p:cNvPr>
            <p:cNvSpPr/>
            <p:nvPr/>
          </p:nvSpPr>
          <p:spPr>
            <a:xfrm>
              <a:off x="1755198" y="4999361"/>
              <a:ext cx="1745227" cy="432620"/>
            </a:xfrm>
            <a:prstGeom prst="rect">
              <a:avLst/>
            </a:prstGeom>
            <a:solidFill>
              <a:srgbClr val="A07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FC99D-EAFC-418E-9D45-25BB2236B543}"/>
                </a:ext>
              </a:extLst>
            </p:cNvPr>
            <p:cNvSpPr txBox="1"/>
            <p:nvPr/>
          </p:nvSpPr>
          <p:spPr>
            <a:xfrm>
              <a:off x="1385127" y="2211203"/>
              <a:ext cx="2485368" cy="3348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dirty="0">
                  <a:solidFill>
                    <a:schemeClr val="bg2"/>
                  </a:solidFill>
                </a:rPr>
                <a:t>SQL Server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453337-B30C-45A7-8422-3396F2F0F26F}"/>
                </a:ext>
              </a:extLst>
            </p:cNvPr>
            <p:cNvSpPr txBox="1"/>
            <p:nvPr/>
          </p:nvSpPr>
          <p:spPr>
            <a:xfrm>
              <a:off x="1426366" y="2788886"/>
              <a:ext cx="2402889" cy="2036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pt-BR" sz="1400" dirty="0">
                  <a:solidFill>
                    <a:srgbClr val="000000"/>
                  </a:solidFill>
                </a:rPr>
                <a:t>É um banco de dados relacional e é bastante utilizado pelo mercado. Além da linguagem SQL, o SQL Server também opera no pacote .NET.</a:t>
              </a:r>
            </a:p>
            <a:p>
              <a:pPr algn="just"/>
              <a:r>
                <a:rPr lang="pt-BR" sz="1400" dirty="0">
                  <a:solidFill>
                    <a:srgbClr val="000000"/>
                  </a:solidFill>
                </a:rPr>
                <a:t>O maior obstáculo para utilização do SQL Server é a sua compatibilidade apenas com o Windows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7B11DF-2D37-4D16-B1D7-A56F4B102684}"/>
                </a:ext>
              </a:extLst>
            </p:cNvPr>
            <p:cNvSpPr txBox="1"/>
            <p:nvPr/>
          </p:nvSpPr>
          <p:spPr>
            <a:xfrm>
              <a:off x="1942560" y="2742432"/>
              <a:ext cx="1370505" cy="530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3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23DCD1-6348-43A6-9A03-8B5A17A7F6FD}"/>
              </a:ext>
            </a:extLst>
          </p:cNvPr>
          <p:cNvGrpSpPr/>
          <p:nvPr/>
        </p:nvGrpSpPr>
        <p:grpSpPr>
          <a:xfrm>
            <a:off x="8263001" y="1594496"/>
            <a:ext cx="2625213" cy="3824748"/>
            <a:chOff x="1317522" y="1868709"/>
            <a:chExt cx="2625213" cy="38247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B0876B-E11D-48B0-A4FF-896180F6F3BF}"/>
                </a:ext>
              </a:extLst>
            </p:cNvPr>
            <p:cNvSpPr/>
            <p:nvPr/>
          </p:nvSpPr>
          <p:spPr>
            <a:xfrm>
              <a:off x="1317522" y="1868709"/>
              <a:ext cx="2625213" cy="3824748"/>
            </a:xfrm>
            <a:prstGeom prst="roundRect">
              <a:avLst>
                <a:gd name="adj" fmla="val 6555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816B0F-B141-4071-908E-D290C9DF11BD}"/>
                </a:ext>
              </a:extLst>
            </p:cNvPr>
            <p:cNvSpPr/>
            <p:nvPr/>
          </p:nvSpPr>
          <p:spPr>
            <a:xfrm>
              <a:off x="1317522" y="2182761"/>
              <a:ext cx="2625213" cy="432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DB0247-301E-402E-8ADD-CB414776550F}"/>
                </a:ext>
              </a:extLst>
            </p:cNvPr>
            <p:cNvSpPr/>
            <p:nvPr/>
          </p:nvSpPr>
          <p:spPr>
            <a:xfrm>
              <a:off x="1755198" y="4999361"/>
              <a:ext cx="1745227" cy="432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EA7D24-5F48-491F-BDBF-9ADAD75C9DEB}"/>
                </a:ext>
              </a:extLst>
            </p:cNvPr>
            <p:cNvSpPr txBox="1"/>
            <p:nvPr/>
          </p:nvSpPr>
          <p:spPr>
            <a:xfrm>
              <a:off x="1387443" y="2202425"/>
              <a:ext cx="2485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dirty="0">
                  <a:solidFill>
                    <a:schemeClr val="bg2"/>
                  </a:solidFill>
                </a:rPr>
                <a:t>MySQL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807A8B-C4A7-4E21-9C9A-35721AF43CA1}"/>
                </a:ext>
              </a:extLst>
            </p:cNvPr>
            <p:cNvSpPr txBox="1"/>
            <p:nvPr/>
          </p:nvSpPr>
          <p:spPr>
            <a:xfrm>
              <a:off x="1426366" y="2963080"/>
              <a:ext cx="240288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pt-BR" sz="1400" dirty="0">
                  <a:solidFill>
                    <a:srgbClr val="000000"/>
                  </a:solidFill>
                </a:rPr>
                <a:t>Seu principal diferencial é ser um SGBD open </a:t>
              </a:r>
              <a:r>
                <a:rPr lang="pt-BR" sz="1400" dirty="0" err="1">
                  <a:solidFill>
                    <a:srgbClr val="000000"/>
                  </a:solidFill>
                </a:rPr>
                <a:t>source</a:t>
              </a:r>
              <a:r>
                <a:rPr lang="pt-BR" sz="1400" dirty="0">
                  <a:solidFill>
                    <a:srgbClr val="000000"/>
                  </a:solidFill>
                </a:rPr>
                <a:t>, ou seja, possui licença de código aberto. Suas aplicações são muito utilizadas para sistemas online, mais dinâmicas.</a:t>
              </a:r>
              <a:endParaRPr lang="en-US" sz="14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EFC0DCA-2BC9-499E-B898-E78205FBD83E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Linguagens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AA12A9-5A8E-4202-B8A5-0F67803A6F30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D53AD24-1D7A-4ECA-B2B6-5E2E8C0F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719278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AEE37-8021-471A-84D0-769A98C58DCB}"/>
              </a:ext>
            </a:extLst>
          </p:cNvPr>
          <p:cNvSpPr txBox="1"/>
          <p:nvPr/>
        </p:nvSpPr>
        <p:spPr>
          <a:xfrm>
            <a:off x="4898709" y="687680"/>
            <a:ext cx="6548497" cy="309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Linguagem</a:t>
            </a:r>
            <a:r>
              <a:rPr lang="en-US" sz="1600" dirty="0"/>
              <a:t> </a:t>
            </a:r>
            <a:r>
              <a:rPr lang="en-US" sz="1600" dirty="0" err="1"/>
              <a:t>padronizada</a:t>
            </a:r>
            <a:r>
              <a:rPr lang="en-US" sz="1600" dirty="0"/>
              <a:t> para </a:t>
            </a:r>
            <a:r>
              <a:rPr lang="en-US" sz="1600" dirty="0" err="1"/>
              <a:t>manipulação</a:t>
            </a:r>
            <a:r>
              <a:rPr lang="en-US" sz="1600" dirty="0"/>
              <a:t> de banco de dados, </a:t>
            </a:r>
            <a:r>
              <a:rPr lang="en-US" sz="1600" dirty="0" err="1"/>
              <a:t>usadas</a:t>
            </a:r>
            <a:r>
              <a:rPr lang="en-US" sz="1600" dirty="0"/>
              <a:t> </a:t>
            </a:r>
            <a:r>
              <a:rPr lang="en-US" sz="1600" dirty="0" err="1"/>
              <a:t>nos</a:t>
            </a:r>
            <a:r>
              <a:rPr lang="en-US" sz="1600" dirty="0"/>
              <a:t> SGBDs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Dividida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DDL – </a:t>
            </a:r>
            <a:r>
              <a:rPr lang="en-US" sz="1600" dirty="0" err="1"/>
              <a:t>Linguagem</a:t>
            </a:r>
            <a:r>
              <a:rPr lang="en-US" sz="1600" dirty="0"/>
              <a:t> de </a:t>
            </a:r>
            <a:r>
              <a:rPr lang="en-US" sz="1600" dirty="0" err="1"/>
              <a:t>Definição</a:t>
            </a:r>
            <a:r>
              <a:rPr lang="en-US" sz="1600" dirty="0"/>
              <a:t> de Dados;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DML – </a:t>
            </a:r>
            <a:r>
              <a:rPr lang="en-US" sz="1600" dirty="0" err="1"/>
              <a:t>Linguagem</a:t>
            </a:r>
            <a:r>
              <a:rPr lang="en-US" sz="1600" dirty="0"/>
              <a:t> de </a:t>
            </a:r>
            <a:r>
              <a:rPr lang="en-US" sz="1600" dirty="0" err="1"/>
              <a:t>Manipulação</a:t>
            </a:r>
            <a:r>
              <a:rPr lang="en-US" sz="1600" dirty="0"/>
              <a:t> de Dados;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DCL – </a:t>
            </a:r>
            <a:r>
              <a:rPr lang="en-US" sz="1600" dirty="0" err="1"/>
              <a:t>Linguagem</a:t>
            </a:r>
            <a:r>
              <a:rPr lang="en-US" sz="1600" dirty="0"/>
              <a:t> de </a:t>
            </a:r>
            <a:r>
              <a:rPr lang="en-US" sz="1600" dirty="0" err="1"/>
              <a:t>Controle</a:t>
            </a:r>
            <a:r>
              <a:rPr lang="en-US" sz="1600" dirty="0"/>
              <a:t> de Dados;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DTL – </a:t>
            </a:r>
            <a:r>
              <a:rPr lang="en-US" sz="1600" dirty="0" err="1"/>
              <a:t>Linguagem</a:t>
            </a:r>
            <a:r>
              <a:rPr lang="en-US" sz="1600" dirty="0"/>
              <a:t> de </a:t>
            </a:r>
            <a:r>
              <a:rPr lang="en-US" sz="1600" dirty="0" err="1"/>
              <a:t>Transação</a:t>
            </a:r>
            <a:r>
              <a:rPr lang="en-US" sz="1600" dirty="0"/>
              <a:t> de Dados;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DQL – </a:t>
            </a:r>
            <a:r>
              <a:rPr lang="en-US" sz="1600" dirty="0" err="1"/>
              <a:t>Linguagem</a:t>
            </a:r>
            <a:r>
              <a:rPr lang="en-US" sz="1600" dirty="0"/>
              <a:t> de Consulta de Dados.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C8778-AB04-4B2E-82F5-8751556D6722}"/>
              </a:ext>
            </a:extLst>
          </p:cNvPr>
          <p:cNvSpPr txBox="1"/>
          <p:nvPr/>
        </p:nvSpPr>
        <p:spPr>
          <a:xfrm>
            <a:off x="508437" y="1191296"/>
            <a:ext cx="3795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202122"/>
                </a:solidFill>
                <a:latin typeface="+mj-lt"/>
              </a:rPr>
              <a:t>Linguagem</a:t>
            </a:r>
            <a:endParaRPr lang="en-US" sz="4800" b="1" dirty="0">
              <a:solidFill>
                <a:srgbClr val="202122"/>
              </a:solidFill>
              <a:latin typeface="+mj-lt"/>
            </a:endParaRPr>
          </a:p>
          <a:p>
            <a:pPr algn="ctr"/>
            <a:r>
              <a:rPr lang="en-US" sz="4800" b="1" dirty="0">
                <a:solidFill>
                  <a:srgbClr val="202122"/>
                </a:solidFill>
                <a:latin typeface="+mj-lt"/>
              </a:rPr>
              <a:t>SQL</a:t>
            </a:r>
            <a:endParaRPr lang="en-US" sz="4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A39B-65E5-4ECE-80CE-15A299B7F6AB}"/>
              </a:ext>
            </a:extLst>
          </p:cNvPr>
          <p:cNvSpPr txBox="1"/>
          <p:nvPr/>
        </p:nvSpPr>
        <p:spPr>
          <a:xfrm>
            <a:off x="508437" y="93573"/>
            <a:ext cx="154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Linguagem</a:t>
            </a:r>
            <a:r>
              <a:rPr lang="en-US" sz="1200" dirty="0"/>
              <a:t>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BE65-645A-4D9E-AE0C-5C5E3E4E183E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0A75C-FAFC-4E4F-AFC8-C67DD4A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959327-BDFC-43A2-9331-0FBF301927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18" y="4097044"/>
            <a:ext cx="11339562" cy="276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74787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AEE37-8021-471A-84D0-769A98C58DCB}"/>
              </a:ext>
            </a:extLst>
          </p:cNvPr>
          <p:cNvSpPr txBox="1"/>
          <p:nvPr/>
        </p:nvSpPr>
        <p:spPr>
          <a:xfrm>
            <a:off x="4898709" y="687680"/>
            <a:ext cx="6548497" cy="300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Usados</a:t>
            </a:r>
            <a:r>
              <a:rPr lang="en-US" sz="1600" dirty="0"/>
              <a:t> para </a:t>
            </a:r>
            <a:r>
              <a:rPr lang="en-US" sz="1600" dirty="0" err="1"/>
              <a:t>criar</a:t>
            </a:r>
            <a:r>
              <a:rPr lang="en-US" sz="1600" dirty="0"/>
              <a:t> </a:t>
            </a:r>
            <a:r>
              <a:rPr lang="en-US" sz="1600" dirty="0" err="1"/>
              <a:t>bancos</a:t>
            </a:r>
            <a:r>
              <a:rPr lang="en-US" sz="1600" dirty="0"/>
              <a:t> de dados e </a:t>
            </a:r>
            <a:r>
              <a:rPr lang="en-US" sz="1600" dirty="0" err="1"/>
              <a:t>tabelas</a:t>
            </a:r>
            <a:r>
              <a:rPr lang="en-US" sz="1600" dirty="0"/>
              <a:t>, </a:t>
            </a:r>
            <a:r>
              <a:rPr lang="en-US" sz="1600" dirty="0" err="1"/>
              <a:t>além</a:t>
            </a:r>
            <a:r>
              <a:rPr lang="en-US" sz="1600" dirty="0"/>
              <a:t> de </a:t>
            </a:r>
            <a:r>
              <a:rPr lang="en-US" sz="1600" dirty="0" err="1"/>
              <a:t>alteração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estrutura</a:t>
            </a:r>
            <a:r>
              <a:rPr lang="en-US" sz="1600" dirty="0"/>
              <a:t> das </a:t>
            </a:r>
            <a:r>
              <a:rPr lang="en-US" sz="1600" dirty="0" err="1"/>
              <a:t>tabelas</a:t>
            </a:r>
            <a:r>
              <a:rPr lang="en-US" sz="1600" dirty="0"/>
              <a:t> (</a:t>
            </a:r>
            <a:r>
              <a:rPr lang="en-US" sz="1600" dirty="0" err="1"/>
              <a:t>acrescentar</a:t>
            </a:r>
            <a:r>
              <a:rPr lang="en-US" sz="1600" dirty="0"/>
              <a:t> um campo, mudra as </a:t>
            </a:r>
            <a:r>
              <a:rPr lang="en-US" sz="1600" dirty="0" err="1"/>
              <a:t>características</a:t>
            </a:r>
            <a:r>
              <a:rPr lang="en-US" sz="1600" dirty="0"/>
              <a:t> de um campo, </a:t>
            </a:r>
            <a:r>
              <a:rPr lang="en-US" sz="1600" dirty="0" err="1"/>
              <a:t>excluir</a:t>
            </a:r>
            <a:r>
              <a:rPr lang="en-US" sz="1600" dirty="0"/>
              <a:t> um campo);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trabalham</a:t>
            </a:r>
            <a:r>
              <a:rPr lang="en-US" sz="1600" dirty="0"/>
              <a:t> com dados;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Principais</a:t>
            </a:r>
            <a:r>
              <a:rPr lang="en-US" sz="1600" dirty="0"/>
              <a:t> </a:t>
            </a:r>
            <a:r>
              <a:rPr lang="en-US" sz="1600" dirty="0" err="1"/>
              <a:t>instruções</a:t>
            </a:r>
            <a:r>
              <a:rPr lang="en-US" sz="1600" dirty="0"/>
              <a:t>: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CREATE;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ALTER;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DROP.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C8778-AB04-4B2E-82F5-8751556D6722}"/>
              </a:ext>
            </a:extLst>
          </p:cNvPr>
          <p:cNvSpPr txBox="1"/>
          <p:nvPr/>
        </p:nvSpPr>
        <p:spPr>
          <a:xfrm>
            <a:off x="508437" y="1191296"/>
            <a:ext cx="379511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202122"/>
                </a:solidFill>
                <a:latin typeface="+mj-lt"/>
              </a:rPr>
              <a:t>Linguagem</a:t>
            </a:r>
            <a:endParaRPr lang="en-US" sz="4800" b="1" dirty="0">
              <a:solidFill>
                <a:srgbClr val="202122"/>
              </a:solidFill>
              <a:latin typeface="+mj-lt"/>
            </a:endParaRPr>
          </a:p>
          <a:p>
            <a:pPr algn="ctr"/>
            <a:r>
              <a:rPr lang="en-US" sz="4800" b="1" dirty="0">
                <a:solidFill>
                  <a:srgbClr val="202122"/>
                </a:solidFill>
                <a:latin typeface="+mj-lt"/>
              </a:rPr>
              <a:t>SQL</a:t>
            </a:r>
          </a:p>
          <a:p>
            <a:pPr algn="ctr"/>
            <a:r>
              <a:rPr lang="en-US" sz="2000" u="sng" dirty="0" err="1">
                <a:solidFill>
                  <a:srgbClr val="202122"/>
                </a:solidFill>
                <a:highlight>
                  <a:srgbClr val="A0775E"/>
                </a:highlight>
                <a:latin typeface="+mj-lt"/>
              </a:rPr>
              <a:t>Comandos</a:t>
            </a:r>
            <a:r>
              <a:rPr lang="en-US" sz="2000" u="sng" dirty="0">
                <a:solidFill>
                  <a:srgbClr val="202122"/>
                </a:solidFill>
                <a:highlight>
                  <a:srgbClr val="A0775E"/>
                </a:highlight>
                <a:latin typeface="+mj-lt"/>
              </a:rPr>
              <a:t> DDL</a:t>
            </a:r>
            <a:endParaRPr lang="en-US" sz="2000" u="sng" dirty="0">
              <a:highlight>
                <a:srgbClr val="A0775E"/>
              </a:highlight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A39B-65E5-4ECE-80CE-15A299B7F6AB}"/>
              </a:ext>
            </a:extLst>
          </p:cNvPr>
          <p:cNvSpPr txBox="1"/>
          <p:nvPr/>
        </p:nvSpPr>
        <p:spPr>
          <a:xfrm>
            <a:off x="508437" y="93573"/>
            <a:ext cx="154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Linguagem</a:t>
            </a:r>
            <a:r>
              <a:rPr lang="en-US" sz="1200" dirty="0"/>
              <a:t>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BE65-645A-4D9E-AE0C-5C5E3E4E183E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0A75C-FAFC-4E4F-AFC8-C67DD4A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EF376-EF7F-44A4-AD0D-B0CE61ED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6217" y="3889457"/>
            <a:ext cx="11339561" cy="29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7907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11FECB-E8DA-47A3-9520-5423DE57B5FF}"/>
              </a:ext>
            </a:extLst>
          </p:cNvPr>
          <p:cNvCxnSpPr/>
          <p:nvPr/>
        </p:nvCxnSpPr>
        <p:spPr>
          <a:xfrm>
            <a:off x="347133" y="523978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F58670-5939-461A-B4E0-E4A21AF1A39F}"/>
              </a:ext>
            </a:extLst>
          </p:cNvPr>
          <p:cNvCxnSpPr/>
          <p:nvPr/>
        </p:nvCxnSpPr>
        <p:spPr>
          <a:xfrm>
            <a:off x="347133" y="15950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54A4A0-C68D-4818-978F-15A7B311E401}"/>
              </a:ext>
            </a:extLst>
          </p:cNvPr>
          <p:cNvSpPr txBox="1"/>
          <p:nvPr/>
        </p:nvSpPr>
        <p:spPr>
          <a:xfrm>
            <a:off x="1943099" y="673171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O que é Banco de dados?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5D6CE-F8BC-4F8F-9EC1-892F8B5526B7}"/>
              </a:ext>
            </a:extLst>
          </p:cNvPr>
          <p:cNvSpPr txBox="1"/>
          <p:nvPr/>
        </p:nvSpPr>
        <p:spPr>
          <a:xfrm>
            <a:off x="1943099" y="2666046"/>
            <a:ext cx="8572500" cy="2953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Um banco de dados é uma coleção organizada de informações - ou dados - estruturadas, normalmente armazenadas em um sistema de computador.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É geralmente controlado por um sistema de gerenciamento de banco de dados (DBMS).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Juntamente com os aplicativos associados a eles, são chamados de sistema de banco de dados.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3B2CC9-9F92-459F-A6FD-CA3952CD049B}"/>
              </a:ext>
            </a:extLst>
          </p:cNvPr>
          <p:cNvSpPr/>
          <p:nvPr/>
        </p:nvSpPr>
        <p:spPr>
          <a:xfrm>
            <a:off x="10515599" y="3931267"/>
            <a:ext cx="294640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D12F71-6D60-4BE6-91CB-976F486FBCB5}"/>
              </a:ext>
            </a:extLst>
          </p:cNvPr>
          <p:cNvSpPr/>
          <p:nvPr/>
        </p:nvSpPr>
        <p:spPr>
          <a:xfrm>
            <a:off x="-1003301" y="3931267"/>
            <a:ext cx="294640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FC3E4CCA-B074-4AB2-A635-553292ED7F9F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C10B68C-9E54-42B6-B105-140BFA90647D}"/>
              </a:ext>
            </a:extLst>
          </p:cNvPr>
          <p:cNvSpPr txBox="1"/>
          <p:nvPr/>
        </p:nvSpPr>
        <p:spPr>
          <a:xfrm>
            <a:off x="508437" y="93573"/>
            <a:ext cx="215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 que é Banco de Dados?</a:t>
            </a:r>
          </a:p>
        </p:txBody>
      </p:sp>
    </p:spTree>
    <p:extLst>
      <p:ext uri="{BB962C8B-B14F-4D97-AF65-F5344CB8AC3E}">
        <p14:creationId xmlns:p14="http://schemas.microsoft.com/office/powerpoint/2010/main" val="35556383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AEE37-8021-471A-84D0-769A98C58DCB}"/>
              </a:ext>
            </a:extLst>
          </p:cNvPr>
          <p:cNvSpPr txBox="1"/>
          <p:nvPr/>
        </p:nvSpPr>
        <p:spPr>
          <a:xfrm>
            <a:off x="4774767" y="983974"/>
            <a:ext cx="6548497" cy="226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Algumas</a:t>
            </a:r>
            <a:r>
              <a:rPr lang="en-US" sz="1600" dirty="0"/>
              <a:t> </a:t>
            </a:r>
            <a:r>
              <a:rPr lang="en-US" sz="1600" dirty="0" err="1"/>
              <a:t>restrições</a:t>
            </a:r>
            <a:r>
              <a:rPr lang="en-US" sz="1600" dirty="0"/>
              <a:t>: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Primary Key: Define o campo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chave</a:t>
            </a:r>
            <a:r>
              <a:rPr lang="en-US" sz="1600" dirty="0"/>
              <a:t> </a:t>
            </a:r>
            <a:r>
              <a:rPr lang="en-US" sz="1600" dirty="0" err="1"/>
              <a:t>primária</a:t>
            </a:r>
            <a:r>
              <a:rPr lang="en-US" sz="1600" dirty="0"/>
              <a:t>;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Not Null: Define que o campo </a:t>
            </a:r>
            <a:r>
              <a:rPr lang="en-US" sz="1600" dirty="0" err="1"/>
              <a:t>deverá</a:t>
            </a:r>
            <a:r>
              <a:rPr lang="en-US" sz="1600" dirty="0"/>
              <a:t> ser de </a:t>
            </a:r>
            <a:r>
              <a:rPr lang="en-US" sz="1600" dirty="0" err="1"/>
              <a:t>preenchimento</a:t>
            </a:r>
            <a:r>
              <a:rPr lang="en-US" sz="1600" dirty="0"/>
              <a:t> </a:t>
            </a:r>
            <a:r>
              <a:rPr lang="en-US" sz="1600" dirty="0" err="1"/>
              <a:t>obrigatório</a:t>
            </a:r>
            <a:r>
              <a:rPr lang="en-US" sz="1600" dirty="0"/>
              <a:t>;</a:t>
            </a:r>
          </a:p>
          <a:p>
            <a:pPr marL="628650" lvl="1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Auto_Increment</a:t>
            </a:r>
            <a:r>
              <a:rPr lang="en-US" sz="1600" dirty="0"/>
              <a:t>: Define que o campo </a:t>
            </a:r>
            <a:r>
              <a:rPr lang="en-US" sz="1600" dirty="0" err="1"/>
              <a:t>será</a:t>
            </a:r>
            <a:r>
              <a:rPr lang="en-US" sz="1600" dirty="0"/>
              <a:t> </a:t>
            </a:r>
            <a:r>
              <a:rPr lang="en-US" sz="1600" dirty="0" err="1"/>
              <a:t>autoincrementado</a:t>
            </a:r>
            <a:r>
              <a:rPr lang="en-US" sz="1600" dirty="0"/>
              <a:t> (</a:t>
            </a:r>
            <a:r>
              <a:rPr lang="en-US" sz="1600" dirty="0" err="1"/>
              <a:t>autonumeração</a:t>
            </a:r>
            <a:r>
              <a:rPr lang="en-US" sz="16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C8778-AB04-4B2E-82F5-8751556D6722}"/>
              </a:ext>
            </a:extLst>
          </p:cNvPr>
          <p:cNvSpPr txBox="1"/>
          <p:nvPr/>
        </p:nvSpPr>
        <p:spPr>
          <a:xfrm>
            <a:off x="508437" y="1191296"/>
            <a:ext cx="379511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202122"/>
                </a:solidFill>
                <a:latin typeface="+mj-lt"/>
              </a:rPr>
              <a:t>Linguagem</a:t>
            </a:r>
            <a:endParaRPr lang="en-US" sz="4800" b="1" dirty="0">
              <a:solidFill>
                <a:srgbClr val="202122"/>
              </a:solidFill>
              <a:latin typeface="+mj-lt"/>
            </a:endParaRPr>
          </a:p>
          <a:p>
            <a:pPr algn="ctr"/>
            <a:r>
              <a:rPr lang="en-US" sz="4800" b="1" dirty="0">
                <a:solidFill>
                  <a:srgbClr val="202122"/>
                </a:solidFill>
                <a:latin typeface="+mj-lt"/>
              </a:rPr>
              <a:t>SQL</a:t>
            </a:r>
          </a:p>
          <a:p>
            <a:pPr algn="ctr"/>
            <a:r>
              <a:rPr lang="en-US" sz="2000" u="sng" dirty="0" err="1">
                <a:solidFill>
                  <a:srgbClr val="202122"/>
                </a:solidFill>
                <a:highlight>
                  <a:srgbClr val="A0775E"/>
                </a:highlight>
                <a:latin typeface="+mj-lt"/>
              </a:rPr>
              <a:t>Comandos</a:t>
            </a:r>
            <a:r>
              <a:rPr lang="en-US" sz="2000" u="sng" dirty="0">
                <a:solidFill>
                  <a:srgbClr val="202122"/>
                </a:solidFill>
                <a:highlight>
                  <a:srgbClr val="A0775E"/>
                </a:highlight>
                <a:latin typeface="+mj-lt"/>
              </a:rPr>
              <a:t> DDL</a:t>
            </a:r>
            <a:endParaRPr lang="en-US" sz="2000" u="sng" dirty="0">
              <a:highlight>
                <a:srgbClr val="A0775E"/>
              </a:highlight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A39B-65E5-4ECE-80CE-15A299B7F6AB}"/>
              </a:ext>
            </a:extLst>
          </p:cNvPr>
          <p:cNvSpPr txBox="1"/>
          <p:nvPr/>
        </p:nvSpPr>
        <p:spPr>
          <a:xfrm>
            <a:off x="508437" y="93573"/>
            <a:ext cx="154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Linguagem</a:t>
            </a:r>
            <a:r>
              <a:rPr lang="en-US" sz="1200" dirty="0"/>
              <a:t>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BE65-645A-4D9E-AE0C-5C5E3E4E183E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0A75C-FAFC-4E4F-AFC8-C67DD4A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EF376-EF7F-44A4-AD0D-B0CE61ED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6217" y="3889457"/>
            <a:ext cx="11339561" cy="29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6457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799FB-1360-4384-9B6D-125306309C33}"/>
              </a:ext>
            </a:extLst>
          </p:cNvPr>
          <p:cNvSpPr/>
          <p:nvPr/>
        </p:nvSpPr>
        <p:spPr>
          <a:xfrm>
            <a:off x="1931261" y="1487542"/>
            <a:ext cx="1472666" cy="1472666"/>
          </a:xfrm>
          <a:prstGeom prst="rect">
            <a:avLst/>
          </a:prstGeom>
          <a:solidFill>
            <a:srgbClr val="6C5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2045B-43E4-41DD-A9EA-F86C3327636A}"/>
              </a:ext>
            </a:extLst>
          </p:cNvPr>
          <p:cNvSpPr/>
          <p:nvPr/>
        </p:nvSpPr>
        <p:spPr>
          <a:xfrm>
            <a:off x="1931261" y="3511254"/>
            <a:ext cx="1472666" cy="1472666"/>
          </a:xfrm>
          <a:prstGeom prst="rect">
            <a:avLst/>
          </a:prstGeom>
          <a:solidFill>
            <a:srgbClr val="6C5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0216CB-67FD-470C-B073-203A1AAAACB3}"/>
              </a:ext>
            </a:extLst>
          </p:cNvPr>
          <p:cNvSpPr/>
          <p:nvPr/>
        </p:nvSpPr>
        <p:spPr>
          <a:xfrm>
            <a:off x="6347652" y="1487542"/>
            <a:ext cx="1472666" cy="1472666"/>
          </a:xfrm>
          <a:prstGeom prst="rect">
            <a:avLst/>
          </a:prstGeom>
          <a:solidFill>
            <a:srgbClr val="6C5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87347-14A9-492C-82B3-0A0764C0B9EA}"/>
              </a:ext>
            </a:extLst>
          </p:cNvPr>
          <p:cNvSpPr/>
          <p:nvPr/>
        </p:nvSpPr>
        <p:spPr>
          <a:xfrm>
            <a:off x="6347652" y="3511254"/>
            <a:ext cx="1472666" cy="1472666"/>
          </a:xfrm>
          <a:prstGeom prst="rect">
            <a:avLst/>
          </a:prstGeom>
          <a:solidFill>
            <a:srgbClr val="6C5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BEFC74-EBD2-49B7-98D6-6369CB84AF88}"/>
              </a:ext>
            </a:extLst>
          </p:cNvPr>
          <p:cNvSpPr/>
          <p:nvPr/>
        </p:nvSpPr>
        <p:spPr>
          <a:xfrm>
            <a:off x="3403927" y="1487542"/>
            <a:ext cx="2428775" cy="500514"/>
          </a:xfrm>
          <a:prstGeom prst="rect">
            <a:avLst/>
          </a:prstGeom>
          <a:solidFill>
            <a:srgbClr val="A07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6E8BE-6DD2-433D-8FCD-4441924D15EC}"/>
              </a:ext>
            </a:extLst>
          </p:cNvPr>
          <p:cNvSpPr/>
          <p:nvPr/>
        </p:nvSpPr>
        <p:spPr>
          <a:xfrm>
            <a:off x="7820318" y="1487542"/>
            <a:ext cx="2428775" cy="500514"/>
          </a:xfrm>
          <a:prstGeom prst="rect">
            <a:avLst/>
          </a:prstGeom>
          <a:solidFill>
            <a:srgbClr val="A07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A1B2DD-DF3F-45B6-9118-D281088FEB70}"/>
              </a:ext>
            </a:extLst>
          </p:cNvPr>
          <p:cNvSpPr/>
          <p:nvPr/>
        </p:nvSpPr>
        <p:spPr>
          <a:xfrm>
            <a:off x="3403927" y="3511254"/>
            <a:ext cx="2428775" cy="500514"/>
          </a:xfrm>
          <a:prstGeom prst="rect">
            <a:avLst/>
          </a:prstGeom>
          <a:solidFill>
            <a:srgbClr val="A07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C77AD5-6C83-451F-A9D2-73669B27B59A}"/>
              </a:ext>
            </a:extLst>
          </p:cNvPr>
          <p:cNvSpPr/>
          <p:nvPr/>
        </p:nvSpPr>
        <p:spPr>
          <a:xfrm>
            <a:off x="7820318" y="3511254"/>
            <a:ext cx="2428775" cy="500514"/>
          </a:xfrm>
          <a:prstGeom prst="rect">
            <a:avLst/>
          </a:prstGeom>
          <a:solidFill>
            <a:srgbClr val="A07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B839D-E26B-4079-9158-31826DB7B42E}"/>
              </a:ext>
            </a:extLst>
          </p:cNvPr>
          <p:cNvSpPr txBox="1"/>
          <p:nvPr/>
        </p:nvSpPr>
        <p:spPr>
          <a:xfrm>
            <a:off x="2041591" y="1623710"/>
            <a:ext cx="12717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7200" b="1" i="0" dirty="0">
                <a:solidFill>
                  <a:schemeClr val="bg1"/>
                </a:solidFill>
                <a:effectLst/>
                <a:latin typeface="+mj-lt"/>
              </a:rPr>
              <a:t>NI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D9CE8-5DD2-4B46-908A-2409B5ECF086}"/>
              </a:ext>
            </a:extLst>
          </p:cNvPr>
          <p:cNvSpPr txBox="1"/>
          <p:nvPr/>
        </p:nvSpPr>
        <p:spPr>
          <a:xfrm>
            <a:off x="6115702" y="1623710"/>
            <a:ext cx="1748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7200" b="1" i="0" dirty="0">
                <a:solidFill>
                  <a:schemeClr val="bg1"/>
                </a:solidFill>
                <a:effectLst/>
                <a:latin typeface="+mj-lt"/>
              </a:rPr>
              <a:t>ND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5312B-13A5-414A-8ED3-7739A200A2B0}"/>
              </a:ext>
            </a:extLst>
          </p:cNvPr>
          <p:cNvSpPr txBox="1"/>
          <p:nvPr/>
        </p:nvSpPr>
        <p:spPr>
          <a:xfrm>
            <a:off x="1789944" y="3647422"/>
            <a:ext cx="1704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7200" b="1" i="0" dirty="0">
                <a:solidFill>
                  <a:schemeClr val="bg1"/>
                </a:solidFill>
                <a:effectLst/>
                <a:latin typeface="+mj-lt"/>
              </a:rPr>
              <a:t>DH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19CFD-2751-4A20-AE73-83B5AF8CFA33}"/>
              </a:ext>
            </a:extLst>
          </p:cNvPr>
          <p:cNvSpPr txBox="1"/>
          <p:nvPr/>
        </p:nvSpPr>
        <p:spPr>
          <a:xfrm>
            <a:off x="6664547" y="3647422"/>
            <a:ext cx="621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7200" b="1" i="0" dirty="0">
                <a:solidFill>
                  <a:schemeClr val="bg1"/>
                </a:solidFill>
                <a:effectLst/>
                <a:latin typeface="+mj-lt"/>
              </a:rPr>
              <a:t>C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296B7-3624-4480-97FE-0DF65A22E0DD}"/>
              </a:ext>
            </a:extLst>
          </p:cNvPr>
          <p:cNvSpPr txBox="1"/>
          <p:nvPr/>
        </p:nvSpPr>
        <p:spPr>
          <a:xfrm>
            <a:off x="3529866" y="1543256"/>
            <a:ext cx="2337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600" b="1" i="0" dirty="0">
                <a:solidFill>
                  <a:schemeClr val="bg1"/>
                </a:solidFill>
                <a:effectLst/>
                <a:latin typeface="+mj-lt"/>
              </a:rPr>
              <a:t>Numéricos inteiros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43B76-38D2-42B2-8D7E-16DBC342F6C6}"/>
              </a:ext>
            </a:extLst>
          </p:cNvPr>
          <p:cNvSpPr txBox="1"/>
          <p:nvPr/>
        </p:nvSpPr>
        <p:spPr>
          <a:xfrm>
            <a:off x="3517423" y="2095093"/>
            <a:ext cx="2362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Tinyint</a:t>
            </a: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000000"/>
                </a:solidFill>
              </a:rPr>
              <a:t>Smallint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000000"/>
                </a:solidFill>
              </a:rPr>
              <a:t>Bigint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A53D1F-908B-46FE-90F2-79E09B7BF5CB}"/>
              </a:ext>
            </a:extLst>
          </p:cNvPr>
          <p:cNvSpPr txBox="1"/>
          <p:nvPr/>
        </p:nvSpPr>
        <p:spPr>
          <a:xfrm>
            <a:off x="7886883" y="1568522"/>
            <a:ext cx="2362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600" b="1" dirty="0">
                <a:solidFill>
                  <a:schemeClr val="bg1"/>
                </a:solidFill>
                <a:latin typeface="+mj-lt"/>
              </a:rPr>
              <a:t>Numéricos Decimais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D4D91-D414-4500-B1CE-C7DA62C321BB}"/>
              </a:ext>
            </a:extLst>
          </p:cNvPr>
          <p:cNvSpPr txBox="1"/>
          <p:nvPr/>
        </p:nvSpPr>
        <p:spPr>
          <a:xfrm>
            <a:off x="7960719" y="2169770"/>
            <a:ext cx="1404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Float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Double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Decimal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12A04-A9F5-4403-A651-915E19F164C3}"/>
              </a:ext>
            </a:extLst>
          </p:cNvPr>
          <p:cNvSpPr txBox="1"/>
          <p:nvPr/>
        </p:nvSpPr>
        <p:spPr>
          <a:xfrm>
            <a:off x="3519444" y="3563208"/>
            <a:ext cx="2123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i="0" dirty="0">
                <a:solidFill>
                  <a:schemeClr val="bg1"/>
                </a:solidFill>
                <a:effectLst/>
                <a:latin typeface="+mj-lt"/>
              </a:rPr>
              <a:t>Data e Hora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97295-79EE-48BC-A2EC-ED41DB3C03BF}"/>
              </a:ext>
            </a:extLst>
          </p:cNvPr>
          <p:cNvSpPr txBox="1"/>
          <p:nvPr/>
        </p:nvSpPr>
        <p:spPr>
          <a:xfrm>
            <a:off x="3470492" y="3963318"/>
            <a:ext cx="23622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Date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Datetime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Timestamp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Year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79E5C5-264F-427C-8D92-A245FB7D59A2}"/>
              </a:ext>
            </a:extLst>
          </p:cNvPr>
          <p:cNvSpPr txBox="1"/>
          <p:nvPr/>
        </p:nvSpPr>
        <p:spPr>
          <a:xfrm>
            <a:off x="7960719" y="3586279"/>
            <a:ext cx="212394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da-DK" sz="2000" b="1" i="0" dirty="0">
                <a:solidFill>
                  <a:schemeClr val="bg1"/>
                </a:solidFill>
                <a:effectLst/>
                <a:latin typeface="+mj-lt"/>
              </a:rPr>
              <a:t>Caracter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F2772-08FA-490D-858B-16D36AE80535}"/>
              </a:ext>
            </a:extLst>
          </p:cNvPr>
          <p:cNvSpPr txBox="1"/>
          <p:nvPr/>
        </p:nvSpPr>
        <p:spPr>
          <a:xfrm>
            <a:off x="7886883" y="4221518"/>
            <a:ext cx="2362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Char(n)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</a:rPr>
              <a:t>Varchar(n)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CF082-6C0E-402D-AFD8-8D143866BB50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Tipos</a:t>
            </a:r>
            <a:r>
              <a:rPr lang="en-US" sz="1200" dirty="0"/>
              <a:t> de Dados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FB066-A67C-45A1-B54A-652E805EF0EA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12846BA-6982-4956-BABB-B289639A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97EBD9BD-9D55-44C4-82C6-26BE306BA844}"/>
              </a:ext>
            </a:extLst>
          </p:cNvPr>
          <p:cNvSpPr txBox="1"/>
          <p:nvPr/>
        </p:nvSpPr>
        <p:spPr>
          <a:xfrm>
            <a:off x="508437" y="611367"/>
            <a:ext cx="53242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 err="1">
                <a:solidFill>
                  <a:srgbClr val="202122"/>
                </a:solidFill>
                <a:effectLst/>
                <a:latin typeface="+mj-lt"/>
              </a:rPr>
              <a:t>Tipos</a:t>
            </a:r>
            <a:r>
              <a:rPr lang="en-US" sz="4800" b="1" i="0" dirty="0">
                <a:solidFill>
                  <a:srgbClr val="202122"/>
                </a:solidFill>
                <a:effectLst/>
                <a:latin typeface="+mj-lt"/>
              </a:rPr>
              <a:t> de Dados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25541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AEE37-8021-471A-84D0-769A98C58DCB}"/>
              </a:ext>
            </a:extLst>
          </p:cNvPr>
          <p:cNvSpPr txBox="1"/>
          <p:nvPr/>
        </p:nvSpPr>
        <p:spPr>
          <a:xfrm>
            <a:off x="5955984" y="793150"/>
            <a:ext cx="6548497" cy="263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Inserção</a:t>
            </a:r>
            <a:r>
              <a:rPr lang="en-US" sz="1600" dirty="0"/>
              <a:t> de dados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tabela</a:t>
            </a:r>
            <a:r>
              <a:rPr lang="en-US" sz="1600" dirty="0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Exclusão</a:t>
            </a:r>
            <a:r>
              <a:rPr lang="en-US" sz="1600" dirty="0"/>
              <a:t> de dados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tabela</a:t>
            </a:r>
            <a:r>
              <a:rPr lang="en-US" sz="1600" dirty="0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Vizualizar</a:t>
            </a:r>
            <a:r>
              <a:rPr lang="en-US" sz="1600" dirty="0"/>
              <a:t> o </a:t>
            </a:r>
            <a:r>
              <a:rPr lang="en-US" sz="1600" dirty="0" err="1"/>
              <a:t>conteúdo</a:t>
            </a:r>
            <a:r>
              <a:rPr lang="en-US" sz="1600" dirty="0"/>
              <a:t> </a:t>
            </a:r>
            <a:r>
              <a:rPr lang="en-US" sz="1600" dirty="0" err="1"/>
              <a:t>parcial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total de </a:t>
            </a:r>
            <a:r>
              <a:rPr lang="en-US" sz="1600" dirty="0" err="1"/>
              <a:t>tabelas</a:t>
            </a:r>
            <a:r>
              <a:rPr lang="en-US" sz="1600" dirty="0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Representada</a:t>
            </a:r>
            <a:r>
              <a:rPr lang="en-US" sz="1600" dirty="0"/>
              <a:t> pela </a:t>
            </a:r>
            <a:r>
              <a:rPr lang="en-US" sz="1600" dirty="0" err="1"/>
              <a:t>instrução</a:t>
            </a:r>
            <a:r>
              <a:rPr lang="en-US" sz="1600" dirty="0"/>
              <a:t> SELECT;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Sentença</a:t>
            </a:r>
            <a:r>
              <a:rPr lang="en-US" sz="1600" dirty="0"/>
              <a:t> WHERE;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Sentença</a:t>
            </a:r>
            <a:r>
              <a:rPr lang="en-US" sz="1600" dirty="0"/>
              <a:t> ORDER BY;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Operadores</a:t>
            </a:r>
            <a:r>
              <a:rPr lang="en-US" sz="1600" dirty="0"/>
              <a:t> IN, LIKE e BETWEEN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C8778-AB04-4B2E-82F5-8751556D6722}"/>
              </a:ext>
            </a:extLst>
          </p:cNvPr>
          <p:cNvSpPr txBox="1"/>
          <p:nvPr/>
        </p:nvSpPr>
        <p:spPr>
          <a:xfrm>
            <a:off x="508437" y="1191296"/>
            <a:ext cx="379511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202122"/>
                </a:solidFill>
                <a:latin typeface="+mj-lt"/>
              </a:rPr>
              <a:t>Linguagem</a:t>
            </a:r>
            <a:endParaRPr lang="en-US" sz="4800" b="1" dirty="0">
              <a:solidFill>
                <a:srgbClr val="202122"/>
              </a:solidFill>
              <a:latin typeface="+mj-lt"/>
            </a:endParaRPr>
          </a:p>
          <a:p>
            <a:pPr algn="ctr"/>
            <a:r>
              <a:rPr lang="en-US" sz="4800" b="1" dirty="0">
                <a:solidFill>
                  <a:srgbClr val="202122"/>
                </a:solidFill>
                <a:latin typeface="+mj-lt"/>
              </a:rPr>
              <a:t>SQL</a:t>
            </a:r>
          </a:p>
          <a:p>
            <a:pPr algn="ctr"/>
            <a:r>
              <a:rPr lang="en-US" sz="2000" u="sng" dirty="0">
                <a:solidFill>
                  <a:srgbClr val="202122"/>
                </a:solidFill>
                <a:highlight>
                  <a:srgbClr val="A0775E"/>
                </a:highlight>
                <a:latin typeface="+mj-lt"/>
              </a:rPr>
              <a:t>DML</a:t>
            </a:r>
            <a:endParaRPr lang="en-US" sz="2000" u="sng" dirty="0">
              <a:highlight>
                <a:srgbClr val="A0775E"/>
              </a:highlight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A39B-65E5-4ECE-80CE-15A299B7F6AB}"/>
              </a:ext>
            </a:extLst>
          </p:cNvPr>
          <p:cNvSpPr txBox="1"/>
          <p:nvPr/>
        </p:nvSpPr>
        <p:spPr>
          <a:xfrm>
            <a:off x="508437" y="93573"/>
            <a:ext cx="154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Linguagem</a:t>
            </a:r>
            <a:r>
              <a:rPr lang="en-US" sz="1200" dirty="0"/>
              <a:t>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BE65-645A-4D9E-AE0C-5C5E3E4E183E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0A75C-FAFC-4E4F-AFC8-C67DD4A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AB374E6-3512-4372-92D1-CBC4F87C7FA7}"/>
              </a:ext>
            </a:extLst>
          </p:cNvPr>
          <p:cNvSpPr txBox="1"/>
          <p:nvPr/>
        </p:nvSpPr>
        <p:spPr>
          <a:xfrm>
            <a:off x="775138" y="3889457"/>
            <a:ext cx="4720788" cy="226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Principais</a:t>
            </a:r>
            <a:r>
              <a:rPr lang="en-US" sz="1600" dirty="0"/>
              <a:t> </a:t>
            </a:r>
            <a:r>
              <a:rPr lang="en-US" sz="1600" dirty="0" err="1"/>
              <a:t>funções</a:t>
            </a:r>
            <a:r>
              <a:rPr lang="en-US" sz="1600" dirty="0"/>
              <a:t> de </a:t>
            </a:r>
            <a:r>
              <a:rPr lang="en-US" sz="1600" dirty="0" err="1"/>
              <a:t>agregação</a:t>
            </a:r>
            <a:r>
              <a:rPr lang="en-US" sz="1600" dirty="0"/>
              <a:t>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COUNT;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MIN;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MAX;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SUM;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AVG.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C3C586-FF4A-4431-ABA2-6C72AF13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838700" y="3981450"/>
            <a:ext cx="6972299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6418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BF56ED-4DC3-4503-8667-09820DF827E2}"/>
              </a:ext>
            </a:extLst>
          </p:cNvPr>
          <p:cNvSpPr txBox="1"/>
          <p:nvPr/>
        </p:nvSpPr>
        <p:spPr>
          <a:xfrm>
            <a:off x="413187" y="627488"/>
            <a:ext cx="115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DÊ DOIS CLIQUES NA IMAGEM!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644FD-B6F3-4F29-AFCE-B96CFE9EA40A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BCA1541-74F5-450A-A263-F0DE2F82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6" name="Mídia Online 5" title="O que é BANCO DE DADOS e porque INTERESSA APRENDER isso?">
            <a:hlinkClick r:id="" action="ppaction://media"/>
            <a:extLst>
              <a:ext uri="{FF2B5EF4-FFF2-40B4-BE49-F238E27FC236}">
                <a16:creationId xmlns:a16="http://schemas.microsoft.com/office/drawing/2014/main" id="{FD1872DD-D1D0-4A9C-BB51-8DC82F4980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54200" y="1042987"/>
            <a:ext cx="84836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40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532089" y="735116"/>
            <a:ext cx="91278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1"/>
                </a:solidFill>
                <a:latin typeface="Bookman Old Style" panose="02050604050505020204" pitchFamily="18" charset="0"/>
                <a:ea typeface="Lato Black" charset="0"/>
                <a:cs typeface="Lato Black" charset="0"/>
              </a:rPr>
              <a:t>EMPEGO EM BANCO DE DADOS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00701-BAE3-4E8B-87BE-F50648A310BC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INFOGRAPHIC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3539F-55A8-4043-89A9-F3BB89C8EF38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F863CDD3-F8BF-4C85-B714-78D5D5331E3A}"/>
              </a:ext>
            </a:extLst>
          </p:cNvPr>
          <p:cNvSpPr txBox="1">
            <a:spLocks/>
          </p:cNvSpPr>
          <p:nvPr/>
        </p:nvSpPr>
        <p:spPr>
          <a:xfrm>
            <a:off x="11210850" y="77833"/>
            <a:ext cx="472713" cy="2927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9DA181-BCC6-44AD-A833-F4505387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56" y="1838325"/>
            <a:ext cx="9157687" cy="42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2184"/>
      </p:ext>
    </p:extLst>
  </p:cSld>
  <p:clrMapOvr>
    <a:masterClrMapping/>
  </p:clrMapOvr>
  <p:transition spd="slow" advClick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523F33-83A8-4816-9378-42700F6149F0}"/>
              </a:ext>
            </a:extLst>
          </p:cNvPr>
          <p:cNvSpPr txBox="1"/>
          <p:nvPr/>
        </p:nvSpPr>
        <p:spPr>
          <a:xfrm>
            <a:off x="1780438" y="2249066"/>
            <a:ext cx="86311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200" dirty="0"/>
              <a:t>http://wisetech.com.br/entenda-a-importancia-de-um-banco-de-dados-em-uma-organizacao/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http://wisetech.com.br/entenda-a-importancia-de-um-banco-de-dados-em-uma-organizacao/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https://www.slideserve.com/aelwen/bancos-de-dados-powerpoint-ppt-presentation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https://www.slideserve.com/tam/banco-de-dados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https://books.google.com.br/books?hl=pt-BR&amp;lr=&amp;id=COUJpkH5v38C&amp;oi=fnd&amp;pg=PR7&amp;dq=banco+de+dados&amp;ots=0Y5-IlX2Ux&amp;sig=q43T7SeEMEyqJzOE3Kk7RHOerDI&amp;redir_esc=y#v=onepage&amp;q&amp;f=false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https://ecopos.emnuvens.com.br/eco_pos/article/view/2366/2024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https://viacarreira.com/scopus/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https://books.google.com.br/books?hl=pt-BR&amp;lr=&amp;id=xBeO9LSlK7UC&amp;oi=fnd&amp;pg=PP23&amp;dq=banco+de+dados&amp;ots=xcSye3Df5N&amp;sig=VReqIZLK674vLGjcTjczP0n3i08&amp;redir_esc=y#v=onepage&amp;q=banco%20de%20dados&amp;f=false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https://www.youtube.com/watch?v=XfO3TRvESBo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https://www.devmedia.com.br/a-historia-dos-banco-de-dados/1678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pt-BR" sz="1200" dirty="0"/>
              <a:t>https://www.ime.usp.br/~</a:t>
            </a:r>
            <a:r>
              <a:rPr lang="pt-BR" sz="1200" dirty="0" err="1"/>
              <a:t>andrers</a:t>
            </a:r>
            <a:r>
              <a:rPr lang="pt-BR" sz="1200" dirty="0"/>
              <a:t>/aulas/bd2005-1/aula3#:~:</a:t>
            </a:r>
            <a:r>
              <a:rPr lang="pt-BR" sz="1200" dirty="0" err="1"/>
              <a:t>text</a:t>
            </a:r>
            <a:r>
              <a:rPr lang="pt-BR" sz="1200" dirty="0"/>
              <a:t>=Evolu%C3%A7%C3%A3o%20O%20software%20de%20banco%20de%20dados%20relacionais,do%20uso%20de%20computadores%20pessoais%20e%20sistemas%20distribu%C3%ADdos.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C89AC-D25F-488E-AA74-380FD06C4961}"/>
              </a:ext>
            </a:extLst>
          </p:cNvPr>
          <p:cNvSpPr txBox="1"/>
          <p:nvPr/>
        </p:nvSpPr>
        <p:spPr>
          <a:xfrm>
            <a:off x="508437" y="93573"/>
            <a:ext cx="115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HIGHLIGHT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A76E-B929-40F1-AE56-0F0DB8522A8C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9FD4936-36A7-4BCF-8C74-0A308E1C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E297906-F770-41EC-8C45-101A81FC27CB}"/>
              </a:ext>
            </a:extLst>
          </p:cNvPr>
          <p:cNvSpPr txBox="1"/>
          <p:nvPr/>
        </p:nvSpPr>
        <p:spPr>
          <a:xfrm>
            <a:off x="508437" y="839967"/>
            <a:ext cx="53242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02122"/>
                </a:solidFill>
                <a:latin typeface="+mj-lt"/>
              </a:rPr>
              <a:t>BIBLIOGRAFIA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140260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2B6F63-33B1-4122-8642-70DE6DCC2873}"/>
              </a:ext>
            </a:extLst>
          </p:cNvPr>
          <p:cNvSpPr txBox="1"/>
          <p:nvPr/>
        </p:nvSpPr>
        <p:spPr>
          <a:xfrm>
            <a:off x="3984641" y="2004806"/>
            <a:ext cx="42227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cs typeface="Athiti" panose="00000500000000000000" pitchFamily="2" charset="-34"/>
              </a:rPr>
              <a:t>FIM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  <a:cs typeface="Athiti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05437-8036-4DF0-89C4-DAD7C014324D}"/>
              </a:ext>
            </a:extLst>
          </p:cNvPr>
          <p:cNvSpPr txBox="1"/>
          <p:nvPr/>
        </p:nvSpPr>
        <p:spPr>
          <a:xfrm>
            <a:off x="4502713" y="3796350"/>
            <a:ext cx="3186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05050"/>
                </a:solidFill>
                <a:latin typeface="Athiti" panose="00000500000000000000" pitchFamily="2" charset="-34"/>
              </a:rPr>
              <a:t>Maria </a:t>
            </a:r>
            <a:r>
              <a:rPr lang="en-US" sz="2000" dirty="0" err="1">
                <a:solidFill>
                  <a:srgbClr val="505050"/>
                </a:solidFill>
                <a:latin typeface="Athiti" panose="00000500000000000000" pitchFamily="2" charset="-34"/>
              </a:rPr>
              <a:t>Eduarda</a:t>
            </a:r>
            <a:r>
              <a:rPr lang="en-US" sz="2000" dirty="0">
                <a:solidFill>
                  <a:srgbClr val="505050"/>
                </a:solidFill>
                <a:latin typeface="Athiti" panose="00000500000000000000" pitchFamily="2" charset="-34"/>
              </a:rPr>
              <a:t> Lopes Ribeiro</a:t>
            </a:r>
            <a:endParaRPr lang="en-US" sz="2000" dirty="0">
              <a:solidFill>
                <a:srgbClr val="1A1A1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B2368-BF8C-437E-B376-8FEFAF404C98}"/>
              </a:ext>
            </a:extLst>
          </p:cNvPr>
          <p:cNvSpPr txBox="1"/>
          <p:nvPr/>
        </p:nvSpPr>
        <p:spPr>
          <a:xfrm>
            <a:off x="3048000" y="325452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05050"/>
                </a:solidFill>
                <a:latin typeface="Athiti" panose="00000500000000000000" pitchFamily="2" charset="-34"/>
              </a:rPr>
              <a:t>SENAI </a:t>
            </a:r>
            <a:r>
              <a:rPr lang="en-US" sz="2000" dirty="0" err="1">
                <a:solidFill>
                  <a:srgbClr val="505050"/>
                </a:solidFill>
                <a:latin typeface="Athiti" panose="00000500000000000000" pitchFamily="2" charset="-34"/>
              </a:rPr>
              <a:t>Ary</a:t>
            </a:r>
            <a:r>
              <a:rPr lang="en-US" sz="2000" dirty="0">
                <a:solidFill>
                  <a:srgbClr val="505050"/>
                </a:solidFill>
                <a:latin typeface="Athiti" panose="00000500000000000000" pitchFamily="2" charset="-34"/>
              </a:rPr>
              <a:t> Torres</a:t>
            </a:r>
            <a:endParaRPr lang="en-US" sz="2000" dirty="0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404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11FECB-E8DA-47A3-9520-5423DE57B5FF}"/>
              </a:ext>
            </a:extLst>
          </p:cNvPr>
          <p:cNvCxnSpPr/>
          <p:nvPr/>
        </p:nvCxnSpPr>
        <p:spPr>
          <a:xfrm>
            <a:off x="347133" y="523978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F58670-5939-461A-B4E0-E4A21AF1A39F}"/>
              </a:ext>
            </a:extLst>
          </p:cNvPr>
          <p:cNvCxnSpPr/>
          <p:nvPr/>
        </p:nvCxnSpPr>
        <p:spPr>
          <a:xfrm>
            <a:off x="347133" y="1595012"/>
            <a:ext cx="11497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54A4A0-C68D-4818-978F-15A7B311E401}"/>
              </a:ext>
            </a:extLst>
          </p:cNvPr>
          <p:cNvSpPr txBox="1"/>
          <p:nvPr/>
        </p:nvSpPr>
        <p:spPr>
          <a:xfrm>
            <a:off x="1631949" y="672164"/>
            <a:ext cx="8928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Qual a </a:t>
            </a:r>
            <a:r>
              <a:rPr lang="en-US" sz="4400" b="1" dirty="0" err="1">
                <a:latin typeface="Bookman Old Style" panose="02050604050505020204" pitchFamily="18" charset="0"/>
                <a:cs typeface="Bookman Old Style" panose="02010803020104030203" pitchFamily="2" charset="-79"/>
              </a:rPr>
              <a:t>sua</a:t>
            </a:r>
            <a:r>
              <a:rPr lang="en-US" sz="44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 </a:t>
            </a:r>
            <a:r>
              <a:rPr lang="en-US" sz="4400" b="1" dirty="0" err="1">
                <a:latin typeface="Bookman Old Style" panose="02050604050505020204" pitchFamily="18" charset="0"/>
                <a:cs typeface="Bookman Old Style" panose="02010803020104030203" pitchFamily="2" charset="-79"/>
              </a:rPr>
              <a:t>importância</a:t>
            </a:r>
            <a:r>
              <a:rPr lang="en-US" sz="44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5D6CE-F8BC-4F8F-9EC1-892F8B5526B7}"/>
              </a:ext>
            </a:extLst>
          </p:cNvPr>
          <p:cNvSpPr txBox="1"/>
          <p:nvPr/>
        </p:nvSpPr>
        <p:spPr>
          <a:xfrm>
            <a:off x="1943099" y="2666046"/>
            <a:ext cx="8572500" cy="2953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O banco de dados armazena e gerencia os bens mais valiosos de uma empresa.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Com isso, é possível que o gestor analise em qual direção a sua empresa está caminhando, a fim de corrigir a rota ou intensificar a atuação.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Podem ser analisados o rendimento dos funcionários, a qualidade do atendimento, o impacto das ações de marketing, o retorno obtido por determinadas ações, entre outras inúmeras aplicações.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3B2CC9-9F92-459F-A6FD-CA3952CD049B}"/>
              </a:ext>
            </a:extLst>
          </p:cNvPr>
          <p:cNvSpPr/>
          <p:nvPr/>
        </p:nvSpPr>
        <p:spPr>
          <a:xfrm>
            <a:off x="10515599" y="3931267"/>
            <a:ext cx="294640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D12F71-6D60-4BE6-91CB-976F486FBCB5}"/>
              </a:ext>
            </a:extLst>
          </p:cNvPr>
          <p:cNvSpPr/>
          <p:nvPr/>
        </p:nvSpPr>
        <p:spPr>
          <a:xfrm>
            <a:off x="-1003301" y="3931267"/>
            <a:ext cx="2946400" cy="4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FC3E4CCA-B074-4AB2-A635-553292ED7F9F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C10B68C-9E54-42B6-B105-140BFA90647D}"/>
              </a:ext>
            </a:extLst>
          </p:cNvPr>
          <p:cNvSpPr txBox="1"/>
          <p:nvPr/>
        </p:nvSpPr>
        <p:spPr>
          <a:xfrm>
            <a:off x="508437" y="93573"/>
            <a:ext cx="215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Qual a </a:t>
            </a:r>
            <a:r>
              <a:rPr lang="en-US" sz="1200" dirty="0" err="1"/>
              <a:t>sua</a:t>
            </a:r>
            <a:r>
              <a:rPr lang="en-US" sz="1200" dirty="0"/>
              <a:t> </a:t>
            </a:r>
            <a:r>
              <a:rPr lang="en-US" sz="1200" dirty="0" err="1"/>
              <a:t>importância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9117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Sedan">
            <a:extLst>
              <a:ext uri="{FF2B5EF4-FFF2-40B4-BE49-F238E27FC236}">
                <a16:creationId xmlns:a16="http://schemas.microsoft.com/office/drawing/2014/main" id="{707DCC84-F0C7-4366-82A5-BA14E6FF0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t="43194" r="11947" b="10035"/>
          <a:stretch/>
        </p:blipFill>
        <p:spPr bwMode="auto">
          <a:xfrm>
            <a:off x="2732753" y="667123"/>
            <a:ext cx="6726494" cy="28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323B4-CABF-4B73-9A73-639B6D2BE57D}"/>
              </a:ext>
            </a:extLst>
          </p:cNvPr>
          <p:cNvSpPr txBox="1"/>
          <p:nvPr/>
        </p:nvSpPr>
        <p:spPr>
          <a:xfrm>
            <a:off x="508437" y="93573"/>
            <a:ext cx="215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Dados versus </a:t>
            </a:r>
            <a:r>
              <a:rPr lang="en-US" sz="1200" dirty="0" err="1"/>
              <a:t>Informação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9C353-170B-45CE-95AE-1F4C938B2AC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66BE90-FE6D-4237-A7C6-15C9A2625933}"/>
              </a:ext>
            </a:extLst>
          </p:cNvPr>
          <p:cNvSpPr txBox="1"/>
          <p:nvPr/>
        </p:nvSpPr>
        <p:spPr>
          <a:xfrm>
            <a:off x="2243723" y="3541805"/>
            <a:ext cx="770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Dados versus Informação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0CD4E14-9474-461F-88BD-D2D5AE8279E1}"/>
              </a:ext>
            </a:extLst>
          </p:cNvPr>
          <p:cNvSpPr txBox="1"/>
          <p:nvPr/>
        </p:nvSpPr>
        <p:spPr>
          <a:xfrm>
            <a:off x="2397427" y="4370073"/>
            <a:ext cx="7397143" cy="226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/>
              <a:t>O dado é um elemento qualquer seja ele um número, um caractere, uma letra, um nome, </a:t>
            </a:r>
            <a:r>
              <a:rPr lang="pt-BR" sz="1600" dirty="0" err="1"/>
              <a:t>etc</a:t>
            </a:r>
            <a:r>
              <a:rPr lang="pt-BR" sz="1600" dirty="0"/>
              <a:t>; ele por si só não transmite informação alguma. </a:t>
            </a:r>
          </a:p>
          <a:p>
            <a:pPr algn="just">
              <a:lnSpc>
                <a:spcPct val="150000"/>
              </a:lnSpc>
            </a:pPr>
            <a:endParaRPr lang="pt-BR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/>
              <a:t>Já a informação, é um conjunto de dados que, processados, passam um conhecimento ao usuário.</a:t>
            </a:r>
          </a:p>
        </p:txBody>
      </p:sp>
    </p:spTree>
    <p:extLst>
      <p:ext uri="{BB962C8B-B14F-4D97-AF65-F5344CB8AC3E}">
        <p14:creationId xmlns:p14="http://schemas.microsoft.com/office/powerpoint/2010/main" val="36670681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FF323B4-CABF-4B73-9A73-639B6D2BE57D}"/>
              </a:ext>
            </a:extLst>
          </p:cNvPr>
          <p:cNvSpPr txBox="1"/>
          <p:nvPr/>
        </p:nvSpPr>
        <p:spPr>
          <a:xfrm>
            <a:off x="508437" y="93573"/>
            <a:ext cx="215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Dados versus </a:t>
            </a:r>
            <a:r>
              <a:rPr lang="en-US" sz="1200" dirty="0" err="1"/>
              <a:t>Informação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9C353-170B-45CE-95AE-1F4C938B2AC4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E68E35-9890-4869-8D85-7CDA3EB0B5B3}"/>
              </a:ext>
            </a:extLst>
          </p:cNvPr>
          <p:cNvSpPr txBox="1"/>
          <p:nvPr/>
        </p:nvSpPr>
        <p:spPr>
          <a:xfrm>
            <a:off x="7336030" y="1909718"/>
            <a:ext cx="1688791" cy="51935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Januário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0F0223-337C-4A3F-AE08-2D699F2A904B}"/>
              </a:ext>
            </a:extLst>
          </p:cNvPr>
          <p:cNvSpPr txBox="1"/>
          <p:nvPr/>
        </p:nvSpPr>
        <p:spPr>
          <a:xfrm>
            <a:off x="2759618" y="1909718"/>
            <a:ext cx="1076010" cy="390763"/>
          </a:xfrm>
          <a:prstGeom prst="trapezoid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Centro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21FF265-8674-495E-ACD4-C87376CF9D40}"/>
              </a:ext>
            </a:extLst>
          </p:cNvPr>
          <p:cNvSpPr txBox="1"/>
          <p:nvPr/>
        </p:nvSpPr>
        <p:spPr>
          <a:xfrm>
            <a:off x="6639580" y="2679827"/>
            <a:ext cx="1392900" cy="472916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123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8366FFD8-9ABE-4D87-BCAE-C6E206F75C87}"/>
              </a:ext>
            </a:extLst>
          </p:cNvPr>
          <p:cNvSpPr txBox="1"/>
          <p:nvPr/>
        </p:nvSpPr>
        <p:spPr>
          <a:xfrm>
            <a:off x="-1" y="1053170"/>
            <a:ext cx="1219200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da-DK" b="0" i="0" dirty="0">
                <a:solidFill>
                  <a:schemeClr val="bg1"/>
                </a:solidFill>
                <a:effectLst/>
              </a:rPr>
              <a:t>DADOS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CF9FFEB-44C6-4693-BC7D-AED67295A51B}"/>
              </a:ext>
            </a:extLst>
          </p:cNvPr>
          <p:cNvSpPr txBox="1"/>
          <p:nvPr/>
        </p:nvSpPr>
        <p:spPr>
          <a:xfrm>
            <a:off x="3531431" y="2697176"/>
            <a:ext cx="2190939" cy="611386"/>
          </a:xfrm>
          <a:prstGeom prst="triangle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25256-00</a:t>
            </a:r>
            <a:endParaRPr lang="pt-BR" dirty="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41646CD-07D5-48E7-8E9C-0B19B373DAA2}"/>
              </a:ext>
            </a:extLst>
          </p:cNvPr>
          <p:cNvSpPr txBox="1"/>
          <p:nvPr/>
        </p:nvSpPr>
        <p:spPr>
          <a:xfrm>
            <a:off x="-2" y="3705258"/>
            <a:ext cx="1219200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INFORMAÇÃO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27FF6C-D989-4BBB-AED8-73B0050B2484}"/>
              </a:ext>
            </a:extLst>
          </p:cNvPr>
          <p:cNvSpPr txBox="1"/>
          <p:nvPr/>
        </p:nvSpPr>
        <p:spPr>
          <a:xfrm>
            <a:off x="3638658" y="4852654"/>
            <a:ext cx="123783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Endereço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9C90C7-00CA-490E-BF9A-EE405B7EC546}"/>
              </a:ext>
            </a:extLst>
          </p:cNvPr>
          <p:cNvSpPr txBox="1"/>
          <p:nvPr/>
        </p:nvSpPr>
        <p:spPr>
          <a:xfrm>
            <a:off x="6074665" y="5221986"/>
            <a:ext cx="1188146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pt-BR" dirty="0"/>
              <a:t>- Centro,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9F8D1A-C044-416E-B38B-531A0FAF9306}"/>
              </a:ext>
            </a:extLst>
          </p:cNvPr>
          <p:cNvSpPr txBox="1"/>
          <p:nvPr/>
        </p:nvSpPr>
        <p:spPr>
          <a:xfrm>
            <a:off x="3649856" y="5221986"/>
            <a:ext cx="1806905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pt-BR" dirty="0"/>
              <a:t>Rua Januário,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51EA66-9B03-4270-886E-CC9E510DBD0C}"/>
              </a:ext>
            </a:extLst>
          </p:cNvPr>
          <p:cNvSpPr txBox="1"/>
          <p:nvPr/>
        </p:nvSpPr>
        <p:spPr>
          <a:xfrm>
            <a:off x="5461997" y="5221986"/>
            <a:ext cx="612668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pt-BR" dirty="0"/>
              <a:t>123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D7DC0D-EBE7-4F5E-AD55-1CC8514FBA78}"/>
              </a:ext>
            </a:extLst>
          </p:cNvPr>
          <p:cNvSpPr txBox="1"/>
          <p:nvPr/>
        </p:nvSpPr>
        <p:spPr>
          <a:xfrm>
            <a:off x="7274009" y="5221986"/>
            <a:ext cx="1276311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pt-BR" dirty="0"/>
              <a:t>25256-00</a:t>
            </a:r>
          </a:p>
        </p:txBody>
      </p:sp>
    </p:spTree>
    <p:extLst>
      <p:ext uri="{BB962C8B-B14F-4D97-AF65-F5344CB8AC3E}">
        <p14:creationId xmlns:p14="http://schemas.microsoft.com/office/powerpoint/2010/main" val="33299036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DB7B3-A765-461F-B17D-22F8AA42952F}"/>
              </a:ext>
            </a:extLst>
          </p:cNvPr>
          <p:cNvSpPr txBox="1"/>
          <p:nvPr/>
        </p:nvSpPr>
        <p:spPr>
          <a:xfrm>
            <a:off x="508437" y="93573"/>
            <a:ext cx="279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Sistema de Banco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56E3A-AE0C-4709-BCF9-E82ED462017F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3C6475-1CCC-47E1-9059-95ECD514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498" y="77832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EB4A71-5056-4D92-9BB7-D577C0306331}"/>
              </a:ext>
            </a:extLst>
          </p:cNvPr>
          <p:cNvGrpSpPr/>
          <p:nvPr/>
        </p:nvGrpSpPr>
        <p:grpSpPr>
          <a:xfrm>
            <a:off x="1418966" y="4850066"/>
            <a:ext cx="1154288" cy="1170624"/>
            <a:chOff x="2058990" y="5797551"/>
            <a:chExt cx="1346199" cy="1365251"/>
          </a:xfrm>
        </p:grpSpPr>
        <p:sp>
          <p:nvSpPr>
            <p:cNvPr id="6" name="Freeform 2921">
              <a:extLst>
                <a:ext uri="{FF2B5EF4-FFF2-40B4-BE49-F238E27FC236}">
                  <a16:creationId xmlns:a16="http://schemas.microsoft.com/office/drawing/2014/main" id="{65EF9DE0-E602-4BAA-B599-F67EDABE0793}"/>
                </a:ext>
              </a:extLst>
            </p:cNvPr>
            <p:cNvSpPr/>
            <p:nvPr/>
          </p:nvSpPr>
          <p:spPr bwMode="auto">
            <a:xfrm>
              <a:off x="2058990" y="5889627"/>
              <a:ext cx="1273175" cy="1273175"/>
            </a:xfrm>
            <a:custGeom>
              <a:avLst/>
              <a:gdLst>
                <a:gd name="T0" fmla="*/ 401 w 401"/>
                <a:gd name="T1" fmla="*/ 200 h 401"/>
                <a:gd name="T2" fmla="*/ 391 w 401"/>
                <a:gd name="T3" fmla="*/ 262 h 401"/>
                <a:gd name="T4" fmla="*/ 320 w 401"/>
                <a:gd name="T5" fmla="*/ 362 h 401"/>
                <a:gd name="T6" fmla="*/ 201 w 401"/>
                <a:gd name="T7" fmla="*/ 401 h 401"/>
                <a:gd name="T8" fmla="*/ 83 w 401"/>
                <a:gd name="T9" fmla="*/ 363 h 401"/>
                <a:gd name="T10" fmla="*/ 10 w 401"/>
                <a:gd name="T11" fmla="*/ 262 h 401"/>
                <a:gd name="T12" fmla="*/ 0 w 401"/>
                <a:gd name="T13" fmla="*/ 200 h 401"/>
                <a:gd name="T14" fmla="*/ 10 w 401"/>
                <a:gd name="T15" fmla="*/ 138 h 401"/>
                <a:gd name="T16" fmla="*/ 82 w 401"/>
                <a:gd name="T17" fmla="*/ 39 h 401"/>
                <a:gd name="T18" fmla="*/ 201 w 401"/>
                <a:gd name="T19" fmla="*/ 0 h 401"/>
                <a:gd name="T20" fmla="*/ 318 w 401"/>
                <a:gd name="T21" fmla="*/ 38 h 401"/>
                <a:gd name="T22" fmla="*/ 391 w 401"/>
                <a:gd name="T23" fmla="*/ 138 h 401"/>
                <a:gd name="T24" fmla="*/ 401 w 401"/>
                <a:gd name="T25" fmla="*/ 2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401">
                  <a:moveTo>
                    <a:pt x="401" y="200"/>
                  </a:moveTo>
                  <a:cubicBezTo>
                    <a:pt x="401" y="222"/>
                    <a:pt x="398" y="243"/>
                    <a:pt x="391" y="262"/>
                  </a:cubicBezTo>
                  <a:cubicBezTo>
                    <a:pt x="378" y="302"/>
                    <a:pt x="353" y="337"/>
                    <a:pt x="320" y="362"/>
                  </a:cubicBezTo>
                  <a:cubicBezTo>
                    <a:pt x="286" y="386"/>
                    <a:pt x="245" y="401"/>
                    <a:pt x="201" y="401"/>
                  </a:cubicBezTo>
                  <a:cubicBezTo>
                    <a:pt x="157" y="401"/>
                    <a:pt x="116" y="387"/>
                    <a:pt x="83" y="363"/>
                  </a:cubicBezTo>
                  <a:cubicBezTo>
                    <a:pt x="49" y="338"/>
                    <a:pt x="23" y="303"/>
                    <a:pt x="10" y="262"/>
                  </a:cubicBezTo>
                  <a:cubicBezTo>
                    <a:pt x="3" y="243"/>
                    <a:pt x="0" y="222"/>
                    <a:pt x="0" y="200"/>
                  </a:cubicBezTo>
                  <a:cubicBezTo>
                    <a:pt x="0" y="179"/>
                    <a:pt x="3" y="158"/>
                    <a:pt x="10" y="138"/>
                  </a:cubicBezTo>
                  <a:cubicBezTo>
                    <a:pt x="23" y="98"/>
                    <a:pt x="48" y="63"/>
                    <a:pt x="82" y="39"/>
                  </a:cubicBezTo>
                  <a:cubicBezTo>
                    <a:pt x="115" y="14"/>
                    <a:pt x="156" y="0"/>
                    <a:pt x="201" y="0"/>
                  </a:cubicBezTo>
                  <a:cubicBezTo>
                    <a:pt x="245" y="0"/>
                    <a:pt x="285" y="14"/>
                    <a:pt x="318" y="38"/>
                  </a:cubicBezTo>
                  <a:cubicBezTo>
                    <a:pt x="352" y="63"/>
                    <a:pt x="378" y="98"/>
                    <a:pt x="391" y="138"/>
                  </a:cubicBezTo>
                  <a:cubicBezTo>
                    <a:pt x="398" y="158"/>
                    <a:pt x="401" y="179"/>
                    <a:pt x="401" y="200"/>
                  </a:cubicBezTo>
                  <a:close/>
                </a:path>
              </a:pathLst>
            </a:custGeom>
            <a:noFill/>
            <a:ln w="3492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2922">
              <a:extLst>
                <a:ext uri="{FF2B5EF4-FFF2-40B4-BE49-F238E27FC236}">
                  <a16:creationId xmlns:a16="http://schemas.microsoft.com/office/drawing/2014/main" id="{9A0C5883-664F-4AFB-A14B-77823D146525}"/>
                </a:ext>
              </a:extLst>
            </p:cNvPr>
            <p:cNvSpPr/>
            <p:nvPr/>
          </p:nvSpPr>
          <p:spPr bwMode="auto">
            <a:xfrm>
              <a:off x="2605089" y="5797551"/>
              <a:ext cx="800100" cy="622300"/>
            </a:xfrm>
            <a:custGeom>
              <a:avLst/>
              <a:gdLst>
                <a:gd name="T0" fmla="*/ 219 w 252"/>
                <a:gd name="T1" fmla="*/ 196 h 196"/>
                <a:gd name="T2" fmla="*/ 192 w 252"/>
                <a:gd name="T3" fmla="*/ 176 h 196"/>
                <a:gd name="T4" fmla="*/ 129 w 252"/>
                <a:gd name="T5" fmla="*/ 90 h 196"/>
                <a:gd name="T6" fmla="*/ 29 w 252"/>
                <a:gd name="T7" fmla="*/ 58 h 196"/>
                <a:gd name="T8" fmla="*/ 0 w 252"/>
                <a:gd name="T9" fmla="*/ 29 h 196"/>
                <a:gd name="T10" fmla="*/ 29 w 252"/>
                <a:gd name="T11" fmla="*/ 0 h 196"/>
                <a:gd name="T12" fmla="*/ 164 w 252"/>
                <a:gd name="T13" fmla="*/ 44 h 196"/>
                <a:gd name="T14" fmla="*/ 247 w 252"/>
                <a:gd name="T15" fmla="*/ 158 h 196"/>
                <a:gd name="T16" fmla="*/ 228 w 252"/>
                <a:gd name="T17" fmla="*/ 195 h 196"/>
                <a:gd name="T18" fmla="*/ 219 w 252"/>
                <a:gd name="T1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196">
                  <a:moveTo>
                    <a:pt x="219" y="196"/>
                  </a:moveTo>
                  <a:cubicBezTo>
                    <a:pt x="207" y="196"/>
                    <a:pt x="196" y="189"/>
                    <a:pt x="192" y="176"/>
                  </a:cubicBezTo>
                  <a:cubicBezTo>
                    <a:pt x="181" y="142"/>
                    <a:pt x="159" y="112"/>
                    <a:pt x="129" y="90"/>
                  </a:cubicBezTo>
                  <a:cubicBezTo>
                    <a:pt x="100" y="69"/>
                    <a:pt x="6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77" y="0"/>
                    <a:pt x="124" y="15"/>
                    <a:pt x="164" y="44"/>
                  </a:cubicBezTo>
                  <a:cubicBezTo>
                    <a:pt x="202" y="72"/>
                    <a:pt x="232" y="113"/>
                    <a:pt x="247" y="158"/>
                  </a:cubicBezTo>
                  <a:cubicBezTo>
                    <a:pt x="252" y="174"/>
                    <a:pt x="244" y="190"/>
                    <a:pt x="228" y="195"/>
                  </a:cubicBezTo>
                  <a:cubicBezTo>
                    <a:pt x="225" y="196"/>
                    <a:pt x="222" y="196"/>
                    <a:pt x="219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2EC239-CF79-47DC-84D7-58B165C2ECB3}"/>
              </a:ext>
            </a:extLst>
          </p:cNvPr>
          <p:cNvGrpSpPr/>
          <p:nvPr/>
        </p:nvGrpSpPr>
        <p:grpSpPr>
          <a:xfrm>
            <a:off x="4206683" y="4850066"/>
            <a:ext cx="1169262" cy="1170624"/>
            <a:chOff x="5310189" y="5797551"/>
            <a:chExt cx="1363662" cy="1365251"/>
          </a:xfrm>
          <a:noFill/>
        </p:grpSpPr>
        <p:sp>
          <p:nvSpPr>
            <p:cNvPr id="12" name="Freeform 2925">
              <a:extLst>
                <a:ext uri="{FF2B5EF4-FFF2-40B4-BE49-F238E27FC236}">
                  <a16:creationId xmlns:a16="http://schemas.microsoft.com/office/drawing/2014/main" id="{741C76EE-0340-421D-8024-FB743AD494B8}"/>
                </a:ext>
              </a:extLst>
            </p:cNvPr>
            <p:cNvSpPr/>
            <p:nvPr/>
          </p:nvSpPr>
          <p:spPr bwMode="auto">
            <a:xfrm>
              <a:off x="5310189" y="5889627"/>
              <a:ext cx="1271588" cy="1273175"/>
            </a:xfrm>
            <a:custGeom>
              <a:avLst/>
              <a:gdLst>
                <a:gd name="T0" fmla="*/ 401 w 401"/>
                <a:gd name="T1" fmla="*/ 200 h 401"/>
                <a:gd name="T2" fmla="*/ 391 w 401"/>
                <a:gd name="T3" fmla="*/ 262 h 401"/>
                <a:gd name="T4" fmla="*/ 319 w 401"/>
                <a:gd name="T5" fmla="*/ 362 h 401"/>
                <a:gd name="T6" fmla="*/ 200 w 401"/>
                <a:gd name="T7" fmla="*/ 401 h 401"/>
                <a:gd name="T8" fmla="*/ 83 w 401"/>
                <a:gd name="T9" fmla="*/ 363 h 401"/>
                <a:gd name="T10" fmla="*/ 10 w 401"/>
                <a:gd name="T11" fmla="*/ 262 h 401"/>
                <a:gd name="T12" fmla="*/ 0 w 401"/>
                <a:gd name="T13" fmla="*/ 200 h 401"/>
                <a:gd name="T14" fmla="*/ 10 w 401"/>
                <a:gd name="T15" fmla="*/ 138 h 401"/>
                <a:gd name="T16" fmla="*/ 81 w 401"/>
                <a:gd name="T17" fmla="*/ 39 h 401"/>
                <a:gd name="T18" fmla="*/ 200 w 401"/>
                <a:gd name="T19" fmla="*/ 0 h 401"/>
                <a:gd name="T20" fmla="*/ 318 w 401"/>
                <a:gd name="T21" fmla="*/ 38 h 401"/>
                <a:gd name="T22" fmla="*/ 391 w 401"/>
                <a:gd name="T23" fmla="*/ 138 h 401"/>
                <a:gd name="T24" fmla="*/ 401 w 401"/>
                <a:gd name="T25" fmla="*/ 2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401">
                  <a:moveTo>
                    <a:pt x="401" y="200"/>
                  </a:moveTo>
                  <a:cubicBezTo>
                    <a:pt x="401" y="222"/>
                    <a:pt x="398" y="243"/>
                    <a:pt x="391" y="262"/>
                  </a:cubicBezTo>
                  <a:cubicBezTo>
                    <a:pt x="378" y="302"/>
                    <a:pt x="353" y="337"/>
                    <a:pt x="319" y="362"/>
                  </a:cubicBezTo>
                  <a:cubicBezTo>
                    <a:pt x="286" y="386"/>
                    <a:pt x="245" y="401"/>
                    <a:pt x="200" y="401"/>
                  </a:cubicBezTo>
                  <a:cubicBezTo>
                    <a:pt x="156" y="401"/>
                    <a:pt x="116" y="387"/>
                    <a:pt x="83" y="363"/>
                  </a:cubicBezTo>
                  <a:cubicBezTo>
                    <a:pt x="49" y="338"/>
                    <a:pt x="23" y="303"/>
                    <a:pt x="10" y="262"/>
                  </a:cubicBezTo>
                  <a:cubicBezTo>
                    <a:pt x="3" y="243"/>
                    <a:pt x="0" y="222"/>
                    <a:pt x="0" y="200"/>
                  </a:cubicBezTo>
                  <a:cubicBezTo>
                    <a:pt x="0" y="179"/>
                    <a:pt x="3" y="158"/>
                    <a:pt x="10" y="138"/>
                  </a:cubicBezTo>
                  <a:cubicBezTo>
                    <a:pt x="23" y="98"/>
                    <a:pt x="48" y="63"/>
                    <a:pt x="81" y="39"/>
                  </a:cubicBezTo>
                  <a:cubicBezTo>
                    <a:pt x="115" y="14"/>
                    <a:pt x="156" y="0"/>
                    <a:pt x="200" y="0"/>
                  </a:cubicBezTo>
                  <a:cubicBezTo>
                    <a:pt x="245" y="0"/>
                    <a:pt x="285" y="14"/>
                    <a:pt x="318" y="38"/>
                  </a:cubicBezTo>
                  <a:cubicBezTo>
                    <a:pt x="352" y="63"/>
                    <a:pt x="378" y="98"/>
                    <a:pt x="391" y="138"/>
                  </a:cubicBezTo>
                  <a:cubicBezTo>
                    <a:pt x="398" y="158"/>
                    <a:pt x="401" y="179"/>
                    <a:pt x="401" y="200"/>
                  </a:cubicBezTo>
                  <a:close/>
                </a:path>
              </a:pathLst>
            </a:custGeom>
            <a:grpFill/>
            <a:ln w="34925" cap="flat">
              <a:solidFill>
                <a:schemeClr val="tx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2926">
              <a:extLst>
                <a:ext uri="{FF2B5EF4-FFF2-40B4-BE49-F238E27FC236}">
                  <a16:creationId xmlns:a16="http://schemas.microsoft.com/office/drawing/2014/main" id="{03B03C98-31FF-43E7-A88C-15D8289A2360}"/>
                </a:ext>
              </a:extLst>
            </p:cNvPr>
            <p:cNvSpPr/>
            <p:nvPr/>
          </p:nvSpPr>
          <p:spPr bwMode="auto">
            <a:xfrm>
              <a:off x="5851526" y="5797551"/>
              <a:ext cx="822325" cy="1333500"/>
            </a:xfrm>
            <a:custGeom>
              <a:avLst/>
              <a:gdLst>
                <a:gd name="T0" fmla="*/ 149 w 259"/>
                <a:gd name="T1" fmla="*/ 420 h 420"/>
                <a:gd name="T2" fmla="*/ 125 w 259"/>
                <a:gd name="T3" fmla="*/ 408 h 420"/>
                <a:gd name="T4" fmla="*/ 131 w 259"/>
                <a:gd name="T5" fmla="*/ 367 h 420"/>
                <a:gd name="T6" fmla="*/ 193 w 259"/>
                <a:gd name="T7" fmla="*/ 282 h 420"/>
                <a:gd name="T8" fmla="*/ 201 w 259"/>
                <a:gd name="T9" fmla="*/ 229 h 420"/>
                <a:gd name="T10" fmla="*/ 193 w 259"/>
                <a:gd name="T11" fmla="*/ 176 h 420"/>
                <a:gd name="T12" fmla="*/ 130 w 259"/>
                <a:gd name="T13" fmla="*/ 90 h 420"/>
                <a:gd name="T14" fmla="*/ 29 w 259"/>
                <a:gd name="T15" fmla="*/ 58 h 420"/>
                <a:gd name="T16" fmla="*/ 0 w 259"/>
                <a:gd name="T17" fmla="*/ 29 h 420"/>
                <a:gd name="T18" fmla="*/ 29 w 259"/>
                <a:gd name="T19" fmla="*/ 0 h 420"/>
                <a:gd name="T20" fmla="*/ 164 w 259"/>
                <a:gd name="T21" fmla="*/ 44 h 420"/>
                <a:gd name="T22" fmla="*/ 248 w 259"/>
                <a:gd name="T23" fmla="*/ 158 h 420"/>
                <a:gd name="T24" fmla="*/ 259 w 259"/>
                <a:gd name="T25" fmla="*/ 229 h 420"/>
                <a:gd name="T26" fmla="*/ 248 w 259"/>
                <a:gd name="T27" fmla="*/ 300 h 420"/>
                <a:gd name="T28" fmla="*/ 166 w 259"/>
                <a:gd name="T29" fmla="*/ 414 h 420"/>
                <a:gd name="T30" fmla="*/ 149 w 259"/>
                <a:gd name="T31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9" h="420">
                  <a:moveTo>
                    <a:pt x="149" y="420"/>
                  </a:moveTo>
                  <a:cubicBezTo>
                    <a:pt x="140" y="420"/>
                    <a:pt x="131" y="416"/>
                    <a:pt x="125" y="408"/>
                  </a:cubicBezTo>
                  <a:cubicBezTo>
                    <a:pt x="116" y="395"/>
                    <a:pt x="118" y="377"/>
                    <a:pt x="131" y="367"/>
                  </a:cubicBezTo>
                  <a:cubicBezTo>
                    <a:pt x="160" y="346"/>
                    <a:pt x="182" y="316"/>
                    <a:pt x="193" y="282"/>
                  </a:cubicBezTo>
                  <a:cubicBezTo>
                    <a:pt x="198" y="265"/>
                    <a:pt x="201" y="247"/>
                    <a:pt x="201" y="229"/>
                  </a:cubicBezTo>
                  <a:cubicBezTo>
                    <a:pt x="201" y="211"/>
                    <a:pt x="198" y="193"/>
                    <a:pt x="193" y="176"/>
                  </a:cubicBezTo>
                  <a:cubicBezTo>
                    <a:pt x="182" y="142"/>
                    <a:pt x="159" y="112"/>
                    <a:pt x="130" y="90"/>
                  </a:cubicBezTo>
                  <a:cubicBezTo>
                    <a:pt x="101" y="69"/>
                    <a:pt x="6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78" y="0"/>
                    <a:pt x="125" y="15"/>
                    <a:pt x="164" y="44"/>
                  </a:cubicBezTo>
                  <a:cubicBezTo>
                    <a:pt x="203" y="72"/>
                    <a:pt x="233" y="113"/>
                    <a:pt x="248" y="158"/>
                  </a:cubicBezTo>
                  <a:cubicBezTo>
                    <a:pt x="255" y="181"/>
                    <a:pt x="259" y="205"/>
                    <a:pt x="259" y="229"/>
                  </a:cubicBezTo>
                  <a:cubicBezTo>
                    <a:pt x="259" y="254"/>
                    <a:pt x="255" y="277"/>
                    <a:pt x="248" y="300"/>
                  </a:cubicBezTo>
                  <a:cubicBezTo>
                    <a:pt x="233" y="346"/>
                    <a:pt x="205" y="385"/>
                    <a:pt x="166" y="414"/>
                  </a:cubicBezTo>
                  <a:cubicBezTo>
                    <a:pt x="161" y="418"/>
                    <a:pt x="154" y="420"/>
                    <a:pt x="149" y="420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57A7DC-6956-4187-BBC0-52B7714CC636}"/>
              </a:ext>
            </a:extLst>
          </p:cNvPr>
          <p:cNvGrpSpPr/>
          <p:nvPr/>
        </p:nvGrpSpPr>
        <p:grpSpPr>
          <a:xfrm>
            <a:off x="6993038" y="4850065"/>
            <a:ext cx="1169264" cy="1249573"/>
            <a:chOff x="8559801" y="5797550"/>
            <a:chExt cx="1363664" cy="1457325"/>
          </a:xfrm>
        </p:grpSpPr>
        <p:sp>
          <p:nvSpPr>
            <p:cNvPr id="18" name="Freeform 2929">
              <a:extLst>
                <a:ext uri="{FF2B5EF4-FFF2-40B4-BE49-F238E27FC236}">
                  <a16:creationId xmlns:a16="http://schemas.microsoft.com/office/drawing/2014/main" id="{D5870A2A-949A-40CA-B3C7-55C0B9BE4A06}"/>
                </a:ext>
              </a:extLst>
            </p:cNvPr>
            <p:cNvSpPr/>
            <p:nvPr/>
          </p:nvSpPr>
          <p:spPr bwMode="auto">
            <a:xfrm>
              <a:off x="8559801" y="5889627"/>
              <a:ext cx="1271588" cy="1273175"/>
            </a:xfrm>
            <a:custGeom>
              <a:avLst/>
              <a:gdLst>
                <a:gd name="T0" fmla="*/ 401 w 401"/>
                <a:gd name="T1" fmla="*/ 200 h 401"/>
                <a:gd name="T2" fmla="*/ 391 w 401"/>
                <a:gd name="T3" fmla="*/ 262 h 401"/>
                <a:gd name="T4" fmla="*/ 319 w 401"/>
                <a:gd name="T5" fmla="*/ 362 h 401"/>
                <a:gd name="T6" fmla="*/ 200 w 401"/>
                <a:gd name="T7" fmla="*/ 401 h 401"/>
                <a:gd name="T8" fmla="*/ 83 w 401"/>
                <a:gd name="T9" fmla="*/ 363 h 401"/>
                <a:gd name="T10" fmla="*/ 10 w 401"/>
                <a:gd name="T11" fmla="*/ 262 h 401"/>
                <a:gd name="T12" fmla="*/ 0 w 401"/>
                <a:gd name="T13" fmla="*/ 200 h 401"/>
                <a:gd name="T14" fmla="*/ 10 w 401"/>
                <a:gd name="T15" fmla="*/ 138 h 401"/>
                <a:gd name="T16" fmla="*/ 81 w 401"/>
                <a:gd name="T17" fmla="*/ 39 h 401"/>
                <a:gd name="T18" fmla="*/ 200 w 401"/>
                <a:gd name="T19" fmla="*/ 0 h 401"/>
                <a:gd name="T20" fmla="*/ 318 w 401"/>
                <a:gd name="T21" fmla="*/ 38 h 401"/>
                <a:gd name="T22" fmla="*/ 391 w 401"/>
                <a:gd name="T23" fmla="*/ 138 h 401"/>
                <a:gd name="T24" fmla="*/ 401 w 401"/>
                <a:gd name="T25" fmla="*/ 2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401">
                  <a:moveTo>
                    <a:pt x="401" y="200"/>
                  </a:moveTo>
                  <a:cubicBezTo>
                    <a:pt x="401" y="222"/>
                    <a:pt x="397" y="243"/>
                    <a:pt x="391" y="262"/>
                  </a:cubicBezTo>
                  <a:cubicBezTo>
                    <a:pt x="378" y="302"/>
                    <a:pt x="353" y="337"/>
                    <a:pt x="319" y="362"/>
                  </a:cubicBezTo>
                  <a:cubicBezTo>
                    <a:pt x="286" y="386"/>
                    <a:pt x="245" y="401"/>
                    <a:pt x="200" y="401"/>
                  </a:cubicBezTo>
                  <a:cubicBezTo>
                    <a:pt x="156" y="401"/>
                    <a:pt x="116" y="387"/>
                    <a:pt x="83" y="363"/>
                  </a:cubicBezTo>
                  <a:cubicBezTo>
                    <a:pt x="49" y="338"/>
                    <a:pt x="23" y="303"/>
                    <a:pt x="10" y="262"/>
                  </a:cubicBezTo>
                  <a:cubicBezTo>
                    <a:pt x="3" y="243"/>
                    <a:pt x="0" y="222"/>
                    <a:pt x="0" y="200"/>
                  </a:cubicBezTo>
                  <a:cubicBezTo>
                    <a:pt x="0" y="179"/>
                    <a:pt x="3" y="158"/>
                    <a:pt x="10" y="138"/>
                  </a:cubicBezTo>
                  <a:cubicBezTo>
                    <a:pt x="23" y="98"/>
                    <a:pt x="48" y="63"/>
                    <a:pt x="81" y="39"/>
                  </a:cubicBezTo>
                  <a:cubicBezTo>
                    <a:pt x="115" y="14"/>
                    <a:pt x="156" y="0"/>
                    <a:pt x="200" y="0"/>
                  </a:cubicBezTo>
                  <a:cubicBezTo>
                    <a:pt x="244" y="0"/>
                    <a:pt x="285" y="14"/>
                    <a:pt x="318" y="38"/>
                  </a:cubicBezTo>
                  <a:cubicBezTo>
                    <a:pt x="352" y="63"/>
                    <a:pt x="378" y="98"/>
                    <a:pt x="391" y="138"/>
                  </a:cubicBezTo>
                  <a:cubicBezTo>
                    <a:pt x="397" y="158"/>
                    <a:pt x="401" y="179"/>
                    <a:pt x="401" y="200"/>
                  </a:cubicBezTo>
                  <a:close/>
                </a:path>
              </a:pathLst>
            </a:custGeom>
            <a:noFill/>
            <a:ln w="34925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2930">
              <a:extLst>
                <a:ext uri="{FF2B5EF4-FFF2-40B4-BE49-F238E27FC236}">
                  <a16:creationId xmlns:a16="http://schemas.microsoft.com/office/drawing/2014/main" id="{B3311B42-1377-4359-B364-BE52EF6372EA}"/>
                </a:ext>
              </a:extLst>
            </p:cNvPr>
            <p:cNvSpPr/>
            <p:nvPr/>
          </p:nvSpPr>
          <p:spPr bwMode="auto">
            <a:xfrm>
              <a:off x="8718552" y="5797550"/>
              <a:ext cx="1204913" cy="1457325"/>
            </a:xfrm>
            <a:custGeom>
              <a:avLst/>
              <a:gdLst>
                <a:gd name="T0" fmla="*/ 150 w 380"/>
                <a:gd name="T1" fmla="*/ 459 h 459"/>
                <a:gd name="T2" fmla="*/ 15 w 380"/>
                <a:gd name="T3" fmla="*/ 415 h 459"/>
                <a:gd name="T4" fmla="*/ 9 w 380"/>
                <a:gd name="T5" fmla="*/ 374 h 459"/>
                <a:gd name="T6" fmla="*/ 50 w 380"/>
                <a:gd name="T7" fmla="*/ 368 h 459"/>
                <a:gd name="T8" fmla="*/ 150 w 380"/>
                <a:gd name="T9" fmla="*/ 401 h 459"/>
                <a:gd name="T10" fmla="*/ 252 w 380"/>
                <a:gd name="T11" fmla="*/ 367 h 459"/>
                <a:gd name="T12" fmla="*/ 314 w 380"/>
                <a:gd name="T13" fmla="*/ 282 h 459"/>
                <a:gd name="T14" fmla="*/ 322 w 380"/>
                <a:gd name="T15" fmla="*/ 229 h 459"/>
                <a:gd name="T16" fmla="*/ 314 w 380"/>
                <a:gd name="T17" fmla="*/ 176 h 459"/>
                <a:gd name="T18" fmla="*/ 251 w 380"/>
                <a:gd name="T19" fmla="*/ 90 h 459"/>
                <a:gd name="T20" fmla="*/ 150 w 380"/>
                <a:gd name="T21" fmla="*/ 58 h 459"/>
                <a:gd name="T22" fmla="*/ 121 w 380"/>
                <a:gd name="T23" fmla="*/ 29 h 459"/>
                <a:gd name="T24" fmla="*/ 150 w 380"/>
                <a:gd name="T25" fmla="*/ 0 h 459"/>
                <a:gd name="T26" fmla="*/ 285 w 380"/>
                <a:gd name="T27" fmla="*/ 44 h 459"/>
                <a:gd name="T28" fmla="*/ 369 w 380"/>
                <a:gd name="T29" fmla="*/ 158 h 459"/>
                <a:gd name="T30" fmla="*/ 380 w 380"/>
                <a:gd name="T31" fmla="*/ 229 h 459"/>
                <a:gd name="T32" fmla="*/ 369 w 380"/>
                <a:gd name="T33" fmla="*/ 300 h 459"/>
                <a:gd name="T34" fmla="*/ 287 w 380"/>
                <a:gd name="T35" fmla="*/ 414 h 459"/>
                <a:gd name="T36" fmla="*/ 150 w 380"/>
                <a:gd name="T3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459">
                  <a:moveTo>
                    <a:pt x="150" y="459"/>
                  </a:moveTo>
                  <a:cubicBezTo>
                    <a:pt x="102" y="459"/>
                    <a:pt x="55" y="444"/>
                    <a:pt x="15" y="415"/>
                  </a:cubicBezTo>
                  <a:cubicBezTo>
                    <a:pt x="3" y="406"/>
                    <a:pt x="0" y="387"/>
                    <a:pt x="9" y="374"/>
                  </a:cubicBezTo>
                  <a:cubicBezTo>
                    <a:pt x="18" y="361"/>
                    <a:pt x="37" y="359"/>
                    <a:pt x="50" y="368"/>
                  </a:cubicBezTo>
                  <a:cubicBezTo>
                    <a:pt x="79" y="389"/>
                    <a:pt x="114" y="401"/>
                    <a:pt x="150" y="401"/>
                  </a:cubicBezTo>
                  <a:cubicBezTo>
                    <a:pt x="187" y="401"/>
                    <a:pt x="223" y="389"/>
                    <a:pt x="252" y="367"/>
                  </a:cubicBezTo>
                  <a:cubicBezTo>
                    <a:pt x="281" y="346"/>
                    <a:pt x="302" y="316"/>
                    <a:pt x="314" y="282"/>
                  </a:cubicBezTo>
                  <a:cubicBezTo>
                    <a:pt x="319" y="265"/>
                    <a:pt x="322" y="247"/>
                    <a:pt x="322" y="229"/>
                  </a:cubicBezTo>
                  <a:cubicBezTo>
                    <a:pt x="322" y="211"/>
                    <a:pt x="319" y="193"/>
                    <a:pt x="314" y="176"/>
                  </a:cubicBezTo>
                  <a:cubicBezTo>
                    <a:pt x="302" y="142"/>
                    <a:pt x="280" y="112"/>
                    <a:pt x="251" y="90"/>
                  </a:cubicBezTo>
                  <a:cubicBezTo>
                    <a:pt x="222" y="69"/>
                    <a:pt x="187" y="58"/>
                    <a:pt x="150" y="58"/>
                  </a:cubicBezTo>
                  <a:cubicBezTo>
                    <a:pt x="134" y="58"/>
                    <a:pt x="121" y="45"/>
                    <a:pt x="121" y="29"/>
                  </a:cubicBezTo>
                  <a:cubicBezTo>
                    <a:pt x="121" y="13"/>
                    <a:pt x="134" y="0"/>
                    <a:pt x="150" y="0"/>
                  </a:cubicBezTo>
                  <a:cubicBezTo>
                    <a:pt x="199" y="0"/>
                    <a:pt x="246" y="15"/>
                    <a:pt x="285" y="44"/>
                  </a:cubicBezTo>
                  <a:cubicBezTo>
                    <a:pt x="324" y="72"/>
                    <a:pt x="354" y="113"/>
                    <a:pt x="369" y="158"/>
                  </a:cubicBezTo>
                  <a:cubicBezTo>
                    <a:pt x="376" y="181"/>
                    <a:pt x="380" y="205"/>
                    <a:pt x="380" y="229"/>
                  </a:cubicBezTo>
                  <a:cubicBezTo>
                    <a:pt x="380" y="254"/>
                    <a:pt x="376" y="277"/>
                    <a:pt x="369" y="300"/>
                  </a:cubicBezTo>
                  <a:cubicBezTo>
                    <a:pt x="354" y="346"/>
                    <a:pt x="325" y="385"/>
                    <a:pt x="287" y="414"/>
                  </a:cubicBezTo>
                  <a:cubicBezTo>
                    <a:pt x="247" y="443"/>
                    <a:pt x="200" y="459"/>
                    <a:pt x="150" y="4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104ED9-D1F9-4222-8032-D99AAC8EE9AF}"/>
              </a:ext>
            </a:extLst>
          </p:cNvPr>
          <p:cNvGrpSpPr/>
          <p:nvPr/>
        </p:nvGrpSpPr>
        <p:grpSpPr>
          <a:xfrm>
            <a:off x="9700446" y="4850065"/>
            <a:ext cx="1249573" cy="1249573"/>
            <a:chOff x="11717339" y="5797550"/>
            <a:chExt cx="1457325" cy="1457325"/>
          </a:xfrm>
        </p:grpSpPr>
        <p:sp>
          <p:nvSpPr>
            <p:cNvPr id="24" name="Freeform 2934">
              <a:extLst>
                <a:ext uri="{FF2B5EF4-FFF2-40B4-BE49-F238E27FC236}">
                  <a16:creationId xmlns:a16="http://schemas.microsoft.com/office/drawing/2014/main" id="{386D6150-19FA-46F2-B13F-D37397D0B76A}"/>
                </a:ext>
              </a:extLst>
            </p:cNvPr>
            <p:cNvSpPr/>
            <p:nvPr/>
          </p:nvSpPr>
          <p:spPr bwMode="auto">
            <a:xfrm>
              <a:off x="11809414" y="5889627"/>
              <a:ext cx="1273175" cy="1273175"/>
            </a:xfrm>
            <a:custGeom>
              <a:avLst/>
              <a:gdLst>
                <a:gd name="T0" fmla="*/ 401 w 401"/>
                <a:gd name="T1" fmla="*/ 200 h 401"/>
                <a:gd name="T2" fmla="*/ 391 w 401"/>
                <a:gd name="T3" fmla="*/ 262 h 401"/>
                <a:gd name="T4" fmla="*/ 319 w 401"/>
                <a:gd name="T5" fmla="*/ 362 h 401"/>
                <a:gd name="T6" fmla="*/ 200 w 401"/>
                <a:gd name="T7" fmla="*/ 401 h 401"/>
                <a:gd name="T8" fmla="*/ 82 w 401"/>
                <a:gd name="T9" fmla="*/ 363 h 401"/>
                <a:gd name="T10" fmla="*/ 10 w 401"/>
                <a:gd name="T11" fmla="*/ 262 h 401"/>
                <a:gd name="T12" fmla="*/ 0 w 401"/>
                <a:gd name="T13" fmla="*/ 200 h 401"/>
                <a:gd name="T14" fmla="*/ 10 w 401"/>
                <a:gd name="T15" fmla="*/ 138 h 401"/>
                <a:gd name="T16" fmla="*/ 81 w 401"/>
                <a:gd name="T17" fmla="*/ 39 h 401"/>
                <a:gd name="T18" fmla="*/ 200 w 401"/>
                <a:gd name="T19" fmla="*/ 0 h 401"/>
                <a:gd name="T20" fmla="*/ 318 w 401"/>
                <a:gd name="T21" fmla="*/ 38 h 401"/>
                <a:gd name="T22" fmla="*/ 391 w 401"/>
                <a:gd name="T23" fmla="*/ 138 h 401"/>
                <a:gd name="T24" fmla="*/ 401 w 401"/>
                <a:gd name="T25" fmla="*/ 2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401">
                  <a:moveTo>
                    <a:pt x="401" y="200"/>
                  </a:moveTo>
                  <a:cubicBezTo>
                    <a:pt x="401" y="222"/>
                    <a:pt x="397" y="243"/>
                    <a:pt x="391" y="262"/>
                  </a:cubicBezTo>
                  <a:cubicBezTo>
                    <a:pt x="378" y="302"/>
                    <a:pt x="353" y="337"/>
                    <a:pt x="319" y="362"/>
                  </a:cubicBezTo>
                  <a:cubicBezTo>
                    <a:pt x="286" y="386"/>
                    <a:pt x="245" y="401"/>
                    <a:pt x="200" y="401"/>
                  </a:cubicBezTo>
                  <a:cubicBezTo>
                    <a:pt x="156" y="401"/>
                    <a:pt x="116" y="387"/>
                    <a:pt x="82" y="363"/>
                  </a:cubicBezTo>
                  <a:cubicBezTo>
                    <a:pt x="49" y="338"/>
                    <a:pt x="23" y="303"/>
                    <a:pt x="10" y="262"/>
                  </a:cubicBezTo>
                  <a:cubicBezTo>
                    <a:pt x="3" y="243"/>
                    <a:pt x="0" y="222"/>
                    <a:pt x="0" y="200"/>
                  </a:cubicBezTo>
                  <a:cubicBezTo>
                    <a:pt x="0" y="179"/>
                    <a:pt x="3" y="158"/>
                    <a:pt x="10" y="138"/>
                  </a:cubicBezTo>
                  <a:cubicBezTo>
                    <a:pt x="23" y="98"/>
                    <a:pt x="48" y="63"/>
                    <a:pt x="81" y="39"/>
                  </a:cubicBezTo>
                  <a:cubicBezTo>
                    <a:pt x="115" y="14"/>
                    <a:pt x="156" y="0"/>
                    <a:pt x="200" y="0"/>
                  </a:cubicBezTo>
                  <a:cubicBezTo>
                    <a:pt x="244" y="0"/>
                    <a:pt x="285" y="14"/>
                    <a:pt x="318" y="38"/>
                  </a:cubicBezTo>
                  <a:cubicBezTo>
                    <a:pt x="352" y="63"/>
                    <a:pt x="378" y="98"/>
                    <a:pt x="391" y="138"/>
                  </a:cubicBezTo>
                  <a:cubicBezTo>
                    <a:pt x="397" y="158"/>
                    <a:pt x="401" y="179"/>
                    <a:pt x="401" y="200"/>
                  </a:cubicBezTo>
                  <a:close/>
                </a:path>
              </a:pathLst>
            </a:custGeom>
            <a:noFill/>
            <a:ln w="34925" cap="flat">
              <a:solidFill>
                <a:schemeClr val="accent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935">
              <a:extLst>
                <a:ext uri="{FF2B5EF4-FFF2-40B4-BE49-F238E27FC236}">
                  <a16:creationId xmlns:a16="http://schemas.microsoft.com/office/drawing/2014/main" id="{E2008667-2734-40D0-BCA2-DA1DD6E4F583}"/>
                </a:ext>
              </a:extLst>
            </p:cNvPr>
            <p:cNvSpPr/>
            <p:nvPr/>
          </p:nvSpPr>
          <p:spPr bwMode="auto">
            <a:xfrm>
              <a:off x="11717339" y="5797550"/>
              <a:ext cx="1457325" cy="1457325"/>
            </a:xfrm>
            <a:custGeom>
              <a:avLst/>
              <a:gdLst>
                <a:gd name="T0" fmla="*/ 229 w 459"/>
                <a:gd name="T1" fmla="*/ 459 h 459"/>
                <a:gd name="T2" fmla="*/ 94 w 459"/>
                <a:gd name="T3" fmla="*/ 415 h 459"/>
                <a:gd name="T4" fmla="*/ 11 w 459"/>
                <a:gd name="T5" fmla="*/ 300 h 459"/>
                <a:gd name="T6" fmla="*/ 0 w 459"/>
                <a:gd name="T7" fmla="*/ 229 h 459"/>
                <a:gd name="T8" fmla="*/ 11 w 459"/>
                <a:gd name="T9" fmla="*/ 158 h 459"/>
                <a:gd name="T10" fmla="*/ 48 w 459"/>
                <a:gd name="T11" fmla="*/ 140 h 459"/>
                <a:gd name="T12" fmla="*/ 66 w 459"/>
                <a:gd name="T13" fmla="*/ 176 h 459"/>
                <a:gd name="T14" fmla="*/ 58 w 459"/>
                <a:gd name="T15" fmla="*/ 229 h 459"/>
                <a:gd name="T16" fmla="*/ 66 w 459"/>
                <a:gd name="T17" fmla="*/ 282 h 459"/>
                <a:gd name="T18" fmla="*/ 128 w 459"/>
                <a:gd name="T19" fmla="*/ 368 h 459"/>
                <a:gd name="T20" fmla="*/ 229 w 459"/>
                <a:gd name="T21" fmla="*/ 401 h 459"/>
                <a:gd name="T22" fmla="*/ 331 w 459"/>
                <a:gd name="T23" fmla="*/ 367 h 459"/>
                <a:gd name="T24" fmla="*/ 392 w 459"/>
                <a:gd name="T25" fmla="*/ 282 h 459"/>
                <a:gd name="T26" fmla="*/ 401 w 459"/>
                <a:gd name="T27" fmla="*/ 229 h 459"/>
                <a:gd name="T28" fmla="*/ 392 w 459"/>
                <a:gd name="T29" fmla="*/ 176 h 459"/>
                <a:gd name="T30" fmla="*/ 330 w 459"/>
                <a:gd name="T31" fmla="*/ 90 h 459"/>
                <a:gd name="T32" fmla="*/ 229 w 459"/>
                <a:gd name="T33" fmla="*/ 58 h 459"/>
                <a:gd name="T34" fmla="*/ 200 w 459"/>
                <a:gd name="T35" fmla="*/ 29 h 459"/>
                <a:gd name="T36" fmla="*/ 229 w 459"/>
                <a:gd name="T37" fmla="*/ 0 h 459"/>
                <a:gd name="T38" fmla="*/ 364 w 459"/>
                <a:gd name="T39" fmla="*/ 44 h 459"/>
                <a:gd name="T40" fmla="*/ 448 w 459"/>
                <a:gd name="T41" fmla="*/ 158 h 459"/>
                <a:gd name="T42" fmla="*/ 459 w 459"/>
                <a:gd name="T43" fmla="*/ 229 h 459"/>
                <a:gd name="T44" fmla="*/ 448 w 459"/>
                <a:gd name="T45" fmla="*/ 300 h 459"/>
                <a:gd name="T46" fmla="*/ 366 w 459"/>
                <a:gd name="T47" fmla="*/ 414 h 459"/>
                <a:gd name="T48" fmla="*/ 229 w 459"/>
                <a:gd name="T4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9" h="459">
                  <a:moveTo>
                    <a:pt x="229" y="459"/>
                  </a:moveTo>
                  <a:cubicBezTo>
                    <a:pt x="180" y="459"/>
                    <a:pt x="134" y="444"/>
                    <a:pt x="94" y="415"/>
                  </a:cubicBezTo>
                  <a:cubicBezTo>
                    <a:pt x="55" y="387"/>
                    <a:pt x="26" y="346"/>
                    <a:pt x="11" y="300"/>
                  </a:cubicBezTo>
                  <a:cubicBezTo>
                    <a:pt x="4" y="277"/>
                    <a:pt x="0" y="253"/>
                    <a:pt x="0" y="229"/>
                  </a:cubicBezTo>
                  <a:cubicBezTo>
                    <a:pt x="0" y="205"/>
                    <a:pt x="4" y="181"/>
                    <a:pt x="11" y="158"/>
                  </a:cubicBezTo>
                  <a:cubicBezTo>
                    <a:pt x="16" y="143"/>
                    <a:pt x="32" y="135"/>
                    <a:pt x="48" y="140"/>
                  </a:cubicBezTo>
                  <a:cubicBezTo>
                    <a:pt x="63" y="145"/>
                    <a:pt x="71" y="161"/>
                    <a:pt x="66" y="176"/>
                  </a:cubicBezTo>
                  <a:cubicBezTo>
                    <a:pt x="61" y="193"/>
                    <a:pt x="58" y="211"/>
                    <a:pt x="58" y="229"/>
                  </a:cubicBezTo>
                  <a:cubicBezTo>
                    <a:pt x="58" y="247"/>
                    <a:pt x="61" y="265"/>
                    <a:pt x="66" y="282"/>
                  </a:cubicBezTo>
                  <a:cubicBezTo>
                    <a:pt x="77" y="316"/>
                    <a:pt x="99" y="347"/>
                    <a:pt x="128" y="368"/>
                  </a:cubicBezTo>
                  <a:cubicBezTo>
                    <a:pt x="158" y="389"/>
                    <a:pt x="193" y="401"/>
                    <a:pt x="229" y="401"/>
                  </a:cubicBezTo>
                  <a:cubicBezTo>
                    <a:pt x="266" y="401"/>
                    <a:pt x="301" y="389"/>
                    <a:pt x="331" y="367"/>
                  </a:cubicBezTo>
                  <a:cubicBezTo>
                    <a:pt x="360" y="346"/>
                    <a:pt x="381" y="316"/>
                    <a:pt x="392" y="282"/>
                  </a:cubicBezTo>
                  <a:cubicBezTo>
                    <a:pt x="398" y="265"/>
                    <a:pt x="401" y="247"/>
                    <a:pt x="401" y="229"/>
                  </a:cubicBezTo>
                  <a:cubicBezTo>
                    <a:pt x="401" y="211"/>
                    <a:pt x="398" y="193"/>
                    <a:pt x="392" y="176"/>
                  </a:cubicBezTo>
                  <a:cubicBezTo>
                    <a:pt x="381" y="142"/>
                    <a:pt x="359" y="112"/>
                    <a:pt x="330" y="90"/>
                  </a:cubicBezTo>
                  <a:cubicBezTo>
                    <a:pt x="301" y="69"/>
                    <a:pt x="266" y="58"/>
                    <a:pt x="229" y="58"/>
                  </a:cubicBezTo>
                  <a:cubicBezTo>
                    <a:pt x="213" y="58"/>
                    <a:pt x="200" y="45"/>
                    <a:pt x="200" y="29"/>
                  </a:cubicBezTo>
                  <a:cubicBezTo>
                    <a:pt x="200" y="13"/>
                    <a:pt x="213" y="0"/>
                    <a:pt x="229" y="0"/>
                  </a:cubicBezTo>
                  <a:cubicBezTo>
                    <a:pt x="278" y="0"/>
                    <a:pt x="325" y="15"/>
                    <a:pt x="364" y="44"/>
                  </a:cubicBezTo>
                  <a:cubicBezTo>
                    <a:pt x="403" y="72"/>
                    <a:pt x="433" y="113"/>
                    <a:pt x="448" y="158"/>
                  </a:cubicBezTo>
                  <a:cubicBezTo>
                    <a:pt x="455" y="181"/>
                    <a:pt x="459" y="205"/>
                    <a:pt x="459" y="229"/>
                  </a:cubicBezTo>
                  <a:cubicBezTo>
                    <a:pt x="459" y="253"/>
                    <a:pt x="455" y="277"/>
                    <a:pt x="448" y="300"/>
                  </a:cubicBezTo>
                  <a:cubicBezTo>
                    <a:pt x="433" y="346"/>
                    <a:pt x="404" y="385"/>
                    <a:pt x="366" y="414"/>
                  </a:cubicBezTo>
                  <a:cubicBezTo>
                    <a:pt x="326" y="443"/>
                    <a:pt x="279" y="459"/>
                    <a:pt x="229" y="4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9" name="Line 2938">
            <a:extLst>
              <a:ext uri="{FF2B5EF4-FFF2-40B4-BE49-F238E27FC236}">
                <a16:creationId xmlns:a16="http://schemas.microsoft.com/office/drawing/2014/main" id="{DCC53B3E-144D-4FBE-8F25-C25F5020E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461" y="4607774"/>
            <a:ext cx="10590060" cy="0"/>
          </a:xfrm>
          <a:prstGeom prst="line">
            <a:avLst/>
          </a:prstGeom>
          <a:noFill/>
          <a:ln w="317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Line 2939">
            <a:extLst>
              <a:ext uri="{FF2B5EF4-FFF2-40B4-BE49-F238E27FC236}">
                <a16:creationId xmlns:a16="http://schemas.microsoft.com/office/drawing/2014/main" id="{C318F7FE-A2C3-48AC-AC92-1609B3D76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4276" y="4177637"/>
            <a:ext cx="0" cy="353910"/>
          </a:xfrm>
          <a:prstGeom prst="line">
            <a:avLst/>
          </a:prstGeom>
          <a:noFill/>
          <a:ln w="317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Line 2944">
            <a:extLst>
              <a:ext uri="{FF2B5EF4-FFF2-40B4-BE49-F238E27FC236}">
                <a16:creationId xmlns:a16="http://schemas.microsoft.com/office/drawing/2014/main" id="{E37B9335-A19E-43FD-A72A-9F5909119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0632" y="4177637"/>
            <a:ext cx="0" cy="353910"/>
          </a:xfrm>
          <a:prstGeom prst="line">
            <a:avLst/>
          </a:prstGeom>
          <a:noFill/>
          <a:ln w="31750" cap="flat">
            <a:solidFill>
              <a:schemeClr val="accent1">
                <a:lumMod val="90000"/>
                <a:lumOff val="1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Line 2945">
            <a:extLst>
              <a:ext uri="{FF2B5EF4-FFF2-40B4-BE49-F238E27FC236}">
                <a16:creationId xmlns:a16="http://schemas.microsoft.com/office/drawing/2014/main" id="{6A5249B4-E991-4AA0-9F51-68673F1A7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8349" y="4177637"/>
            <a:ext cx="0" cy="353910"/>
          </a:xfrm>
          <a:prstGeom prst="line">
            <a:avLst/>
          </a:prstGeom>
          <a:noFill/>
          <a:ln w="31750" cap="flat">
            <a:solidFill>
              <a:schemeClr val="accent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3" name="Line 2946">
            <a:extLst>
              <a:ext uri="{FF2B5EF4-FFF2-40B4-BE49-F238E27FC236}">
                <a16:creationId xmlns:a16="http://schemas.microsoft.com/office/drawing/2014/main" id="{19981270-4A7D-40A4-A30F-C911D3AEE1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4707" y="4177637"/>
            <a:ext cx="0" cy="353910"/>
          </a:xfrm>
          <a:prstGeom prst="line">
            <a:avLst/>
          </a:prstGeom>
          <a:noFill/>
          <a:ln w="31750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Oval 2947">
            <a:extLst>
              <a:ext uri="{FF2B5EF4-FFF2-40B4-BE49-F238E27FC236}">
                <a16:creationId xmlns:a16="http://schemas.microsoft.com/office/drawing/2014/main" id="{8DC9B0A8-EFB1-4518-84DC-1FE5B7AA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381" y="4498878"/>
            <a:ext cx="217790" cy="21779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rnd">
            <a:solidFill>
              <a:schemeClr val="accent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Oval 2948">
            <a:extLst>
              <a:ext uri="{FF2B5EF4-FFF2-40B4-BE49-F238E27FC236}">
                <a16:creationId xmlns:a16="http://schemas.microsoft.com/office/drawing/2014/main" id="{E58F984D-C23B-40BA-88BF-DC5BFCA7E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737" y="4498878"/>
            <a:ext cx="217790" cy="21779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rnd">
            <a:solidFill>
              <a:schemeClr val="accent1">
                <a:lumMod val="90000"/>
                <a:lumOff val="1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6" name="Oval 2949">
            <a:extLst>
              <a:ext uri="{FF2B5EF4-FFF2-40B4-BE49-F238E27FC236}">
                <a16:creationId xmlns:a16="http://schemas.microsoft.com/office/drawing/2014/main" id="{0C4F2035-4F5F-42A5-80C2-796F7CB6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454" y="4498878"/>
            <a:ext cx="217790" cy="21779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rnd">
            <a:solidFill>
              <a:schemeClr val="accent3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7" name="Oval 2950">
            <a:extLst>
              <a:ext uri="{FF2B5EF4-FFF2-40B4-BE49-F238E27FC236}">
                <a16:creationId xmlns:a16="http://schemas.microsoft.com/office/drawing/2014/main" id="{60E14E59-7368-48C1-AD7A-D0BFBBFCC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5812" y="4498878"/>
            <a:ext cx="217790" cy="21779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rnd">
            <a:solidFill>
              <a:schemeClr val="accent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CA276-C255-4261-AD0E-4596C1932EF6}"/>
              </a:ext>
            </a:extLst>
          </p:cNvPr>
          <p:cNvSpPr txBox="1"/>
          <p:nvPr/>
        </p:nvSpPr>
        <p:spPr>
          <a:xfrm>
            <a:off x="1130710" y="2726635"/>
            <a:ext cx="172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b="1" i="0" dirty="0">
                <a:solidFill>
                  <a:schemeClr val="accent1"/>
                </a:solidFill>
                <a:effectLst/>
                <a:latin typeface="+mj-lt"/>
              </a:rPr>
              <a:t>Dados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29CF7-68CF-4EFA-989E-17B342E964A0}"/>
              </a:ext>
            </a:extLst>
          </p:cNvPr>
          <p:cNvSpPr txBox="1"/>
          <p:nvPr/>
        </p:nvSpPr>
        <p:spPr>
          <a:xfrm>
            <a:off x="820262" y="3283335"/>
            <a:ext cx="2343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</a:rPr>
              <a:t>São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elementos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essenciais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8FF28F-07BD-4EB9-A5D1-180171340C56}"/>
              </a:ext>
            </a:extLst>
          </p:cNvPr>
          <p:cNvSpPr txBox="1"/>
          <p:nvPr/>
        </p:nvSpPr>
        <p:spPr>
          <a:xfrm>
            <a:off x="3885907" y="2731038"/>
            <a:ext cx="172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b="1" i="0" dirty="0">
                <a:solidFill>
                  <a:schemeClr val="accent1"/>
                </a:solidFill>
                <a:effectLst/>
                <a:latin typeface="+mj-lt"/>
              </a:rPr>
              <a:t>Hardware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18918A-345A-4E51-AE29-6DA285814AF0}"/>
              </a:ext>
            </a:extLst>
          </p:cNvPr>
          <p:cNvSpPr txBox="1"/>
          <p:nvPr/>
        </p:nvSpPr>
        <p:spPr>
          <a:xfrm>
            <a:off x="3597118" y="3236676"/>
            <a:ext cx="2343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00000"/>
                </a:solidFill>
                <a:effectLst/>
              </a:rPr>
              <a:t>Composto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por volumes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HD 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2244FA-D15E-4728-BE45-A0D0F535D538}"/>
              </a:ext>
            </a:extLst>
          </p:cNvPr>
          <p:cNvSpPr txBox="1"/>
          <p:nvPr/>
        </p:nvSpPr>
        <p:spPr>
          <a:xfrm>
            <a:off x="6641104" y="2675870"/>
            <a:ext cx="172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b="1" i="0" dirty="0">
                <a:solidFill>
                  <a:schemeClr val="accent1"/>
                </a:solidFill>
                <a:effectLst/>
                <a:latin typeface="+mj-lt"/>
              </a:rPr>
              <a:t>Software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7A1DAF-DE4F-49D6-912A-D5BB071E8E36}"/>
              </a:ext>
            </a:extLst>
          </p:cNvPr>
          <p:cNvSpPr txBox="1"/>
          <p:nvPr/>
        </p:nvSpPr>
        <p:spPr>
          <a:xfrm>
            <a:off x="6394985" y="3237224"/>
            <a:ext cx="2343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00000"/>
                </a:solidFill>
                <a:effectLst/>
              </a:rPr>
              <a:t>Programas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Bancos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de Dados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1319B2-071F-4B71-AC1F-BC684E0433AD}"/>
              </a:ext>
            </a:extLst>
          </p:cNvPr>
          <p:cNvSpPr txBox="1"/>
          <p:nvPr/>
        </p:nvSpPr>
        <p:spPr>
          <a:xfrm>
            <a:off x="9459982" y="2674831"/>
            <a:ext cx="172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b="1" i="0" dirty="0">
                <a:solidFill>
                  <a:schemeClr val="accent1"/>
                </a:solidFill>
                <a:effectLst/>
                <a:latin typeface="+mj-lt"/>
              </a:rPr>
              <a:t>Usuários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B6F448-CC47-4CFB-9D04-BC03EE1A42F2}"/>
              </a:ext>
            </a:extLst>
          </p:cNvPr>
          <p:cNvSpPr txBox="1"/>
          <p:nvPr/>
        </p:nvSpPr>
        <p:spPr>
          <a:xfrm>
            <a:off x="9192852" y="3349290"/>
            <a:ext cx="2343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00000"/>
                </a:solidFill>
                <a:effectLst/>
              </a:rPr>
              <a:t>Pessoas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que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utilizarão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Bancos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de Dados</a:t>
            </a:r>
            <a:endParaRPr lang="en-US" sz="1400" dirty="0"/>
          </a:p>
        </p:txBody>
      </p:sp>
      <p:pic>
        <p:nvPicPr>
          <p:cNvPr id="59" name="Gráfico 58" descr="Computador">
            <a:extLst>
              <a:ext uri="{FF2B5EF4-FFF2-40B4-BE49-F238E27FC236}">
                <a16:creationId xmlns:a16="http://schemas.microsoft.com/office/drawing/2014/main" id="{B19A7924-644F-4EA2-957D-9AC478F3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434" y="1856068"/>
            <a:ext cx="914400" cy="914400"/>
          </a:xfrm>
          <a:prstGeom prst="rect">
            <a:avLst/>
          </a:prstGeom>
        </p:spPr>
      </p:pic>
      <p:pic>
        <p:nvPicPr>
          <p:cNvPr id="61" name="Gráfico 60" descr="Baixar da nuvem">
            <a:extLst>
              <a:ext uri="{FF2B5EF4-FFF2-40B4-BE49-F238E27FC236}">
                <a16:creationId xmlns:a16="http://schemas.microsoft.com/office/drawing/2014/main" id="{87BDE1B0-273F-41F0-8173-B19F1B178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2254" y="1908953"/>
            <a:ext cx="914400" cy="914400"/>
          </a:xfrm>
          <a:prstGeom prst="rect">
            <a:avLst/>
          </a:prstGeom>
        </p:spPr>
      </p:pic>
      <p:pic>
        <p:nvPicPr>
          <p:cNvPr id="63" name="Gráfico 62" descr="Usuários">
            <a:extLst>
              <a:ext uri="{FF2B5EF4-FFF2-40B4-BE49-F238E27FC236}">
                <a16:creationId xmlns:a16="http://schemas.microsoft.com/office/drawing/2014/main" id="{918655A9-F75B-4CB6-8852-8908C3F3D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8612" y="1850589"/>
            <a:ext cx="914400" cy="914400"/>
          </a:xfrm>
          <a:prstGeom prst="rect">
            <a:avLst/>
          </a:prstGeom>
        </p:spPr>
      </p:pic>
      <p:pic>
        <p:nvPicPr>
          <p:cNvPr id="65" name="Gráfico 64" descr="Apresentação com gráfico de barras DPE">
            <a:extLst>
              <a:ext uri="{FF2B5EF4-FFF2-40B4-BE49-F238E27FC236}">
                <a16:creationId xmlns:a16="http://schemas.microsoft.com/office/drawing/2014/main" id="{5D022413-A4F8-459E-B4BA-BFAEA1833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4916" y="1905270"/>
            <a:ext cx="914400" cy="914400"/>
          </a:xfrm>
          <a:prstGeom prst="rect">
            <a:avLst/>
          </a:prstGeom>
        </p:spPr>
      </p:pic>
      <p:sp>
        <p:nvSpPr>
          <p:cNvPr id="66" name="TextBox 3">
            <a:extLst>
              <a:ext uri="{FF2B5EF4-FFF2-40B4-BE49-F238E27FC236}">
                <a16:creationId xmlns:a16="http://schemas.microsoft.com/office/drawing/2014/main" id="{092A6436-33E9-4740-B033-F6DD31338D08}"/>
              </a:ext>
            </a:extLst>
          </p:cNvPr>
          <p:cNvSpPr txBox="1"/>
          <p:nvPr/>
        </p:nvSpPr>
        <p:spPr>
          <a:xfrm>
            <a:off x="1631949" y="672164"/>
            <a:ext cx="8928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ookman Old Style" panose="02050604050505020204" pitchFamily="18" charset="0"/>
                <a:cs typeface="Bookman Old Style" panose="02010803020104030203" pitchFamily="2" charset="-79"/>
              </a:rPr>
              <a:t>Sistema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515658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2E43A0-BA14-48BE-BC1D-1B27E1C46C2E}"/>
              </a:ext>
            </a:extLst>
          </p:cNvPr>
          <p:cNvSpPr txBox="1"/>
          <p:nvPr/>
        </p:nvSpPr>
        <p:spPr>
          <a:xfrm>
            <a:off x="1410928" y="4461181"/>
            <a:ext cx="207460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bg1"/>
                </a:solidFill>
                <a:effectLst/>
                <a:latin typeface="+mj-lt"/>
              </a:rPr>
              <a:t>Programadores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BB0C6-1986-47E7-A681-751762C5758C}"/>
              </a:ext>
            </a:extLst>
          </p:cNvPr>
          <p:cNvSpPr txBox="1"/>
          <p:nvPr/>
        </p:nvSpPr>
        <p:spPr>
          <a:xfrm>
            <a:off x="4903223" y="4476570"/>
            <a:ext cx="207460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bg1"/>
                </a:solidFill>
                <a:effectLst/>
                <a:latin typeface="+mj-lt"/>
              </a:rPr>
              <a:t>Usuários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Finais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FE9C9-9280-43EF-81C0-3319F4E63B6F}"/>
              </a:ext>
            </a:extLst>
          </p:cNvPr>
          <p:cNvSpPr txBox="1"/>
          <p:nvPr/>
        </p:nvSpPr>
        <p:spPr>
          <a:xfrm>
            <a:off x="8453775" y="4476570"/>
            <a:ext cx="207460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bg1"/>
                </a:solidFill>
                <a:effectLst/>
                <a:latin typeface="+mj-lt"/>
              </a:rPr>
              <a:t>Profissionais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F805A-66C0-485F-9A59-E760C01CF06A}"/>
              </a:ext>
            </a:extLst>
          </p:cNvPr>
          <p:cNvSpPr txBox="1"/>
          <p:nvPr/>
        </p:nvSpPr>
        <p:spPr>
          <a:xfrm>
            <a:off x="1390941" y="4977686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Criam</a:t>
            </a:r>
            <a:r>
              <a:rPr lang="en-US" sz="1200" dirty="0"/>
              <a:t> </a:t>
            </a:r>
            <a:r>
              <a:rPr lang="en-US" sz="1200" dirty="0" err="1"/>
              <a:t>programas</a:t>
            </a:r>
            <a:r>
              <a:rPr lang="en-US" sz="1200" dirty="0"/>
              <a:t> para </a:t>
            </a:r>
            <a:r>
              <a:rPr lang="en-US" sz="1200" dirty="0" err="1"/>
              <a:t>acessae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Bancos</a:t>
            </a:r>
            <a:r>
              <a:rPr lang="en-US" sz="1200" dirty="0"/>
              <a:t> de Dados.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CD7E9-3CF6-471F-9A00-DD3C5E114D41}"/>
              </a:ext>
            </a:extLst>
          </p:cNvPr>
          <p:cNvSpPr txBox="1"/>
          <p:nvPr/>
        </p:nvSpPr>
        <p:spPr>
          <a:xfrm>
            <a:off x="4844230" y="5023853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Acessam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Bancos</a:t>
            </a:r>
            <a:r>
              <a:rPr lang="en-US" sz="1200" dirty="0"/>
              <a:t> de Dados </a:t>
            </a:r>
            <a:r>
              <a:rPr lang="en-US" sz="1200" dirty="0" err="1"/>
              <a:t>interativamente</a:t>
            </a:r>
            <a:r>
              <a:rPr lang="en-US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2417C-4C07-43E9-A8E5-D327B4E84EE4}"/>
              </a:ext>
            </a:extLst>
          </p:cNvPr>
          <p:cNvSpPr txBox="1"/>
          <p:nvPr/>
        </p:nvSpPr>
        <p:spPr>
          <a:xfrm>
            <a:off x="8424278" y="5023853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 err="1"/>
              <a:t>Usuários</a:t>
            </a:r>
            <a:r>
              <a:rPr lang="en-US" sz="1200" dirty="0"/>
              <a:t> com </a:t>
            </a:r>
            <a:r>
              <a:rPr lang="en-US" sz="1200" dirty="0" err="1"/>
              <a:t>conhecimento</a:t>
            </a:r>
            <a:r>
              <a:rPr lang="en-US" sz="1200" dirty="0"/>
              <a:t> </a:t>
            </a:r>
            <a:r>
              <a:rPr lang="en-US" sz="1200" dirty="0" err="1"/>
              <a:t>específicos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/>
              <a:t>Bancos</a:t>
            </a:r>
            <a:r>
              <a:rPr lang="en-US" sz="1200" dirty="0"/>
              <a:t> de Dados.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00FB9-9A5C-47FD-8573-5AA45D326AEA}"/>
              </a:ext>
            </a:extLst>
          </p:cNvPr>
          <p:cNvSpPr txBox="1"/>
          <p:nvPr/>
        </p:nvSpPr>
        <p:spPr>
          <a:xfrm>
            <a:off x="508437" y="93573"/>
            <a:ext cx="159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Tipos</a:t>
            </a:r>
            <a:r>
              <a:rPr lang="en-US" sz="1200" dirty="0"/>
              <a:t> de </a:t>
            </a:r>
            <a:r>
              <a:rPr lang="en-US" sz="1200" dirty="0" err="1"/>
              <a:t>Usuários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85D63-7191-4CE4-8020-1B2561AEC1D7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DBC57-7EB3-4B4D-A589-2AF5303D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EA72446-CBCE-4EB7-AA30-30DA994B4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6406" r="20312"/>
          <a:stretch/>
        </p:blipFill>
        <p:spPr>
          <a:xfrm>
            <a:off x="1429948" y="1140542"/>
            <a:ext cx="2055587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1F2899-E303-48C0-90A8-4B0ADC5D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941861" y="1140541"/>
            <a:ext cx="2055587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FB9209D-CE7E-4D83-8AD8-24DAA0E777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20833"/>
          <a:stretch/>
        </p:blipFill>
        <p:spPr>
          <a:xfrm>
            <a:off x="8453775" y="1140542"/>
            <a:ext cx="2074607" cy="310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7618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A299FE-BC70-4E00-82ED-96A8C45D0661}"/>
              </a:ext>
            </a:extLst>
          </p:cNvPr>
          <p:cNvSpPr txBox="1"/>
          <p:nvPr/>
        </p:nvSpPr>
        <p:spPr>
          <a:xfrm>
            <a:off x="508437" y="93573"/>
            <a:ext cx="2091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Tipos</a:t>
            </a:r>
            <a:r>
              <a:rPr lang="en-US" sz="1200" dirty="0"/>
              <a:t> de Banco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F98FF-59D5-44B3-B1B4-55326FAD4BCB}"/>
              </a:ext>
            </a:extLst>
          </p:cNvPr>
          <p:cNvSpPr txBox="1"/>
          <p:nvPr/>
        </p:nvSpPr>
        <p:spPr>
          <a:xfrm>
            <a:off x="508437" y="1986270"/>
            <a:ext cx="5397065" cy="1897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rgbClr val="202122"/>
                </a:solidFill>
                <a:latin typeface="+mj-lt"/>
              </a:rPr>
              <a:t>Se tornaram dominantes na década de 80;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rgbClr val="202122"/>
                </a:solidFill>
                <a:latin typeface="+mj-lt"/>
              </a:rPr>
              <a:t>São organizados como um conjunto de tabelas com colunas e linhas;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rgbClr val="202122"/>
                </a:solidFill>
                <a:latin typeface="+mj-lt"/>
              </a:rPr>
              <a:t>Fornece a maneira mais eficiente e flexível de acessar informações estruturadas.</a:t>
            </a:r>
            <a:endParaRPr lang="en-US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3B884-0923-44B1-BA38-CF4FF4FB2D26}"/>
              </a:ext>
            </a:extLst>
          </p:cNvPr>
          <p:cNvSpPr txBox="1"/>
          <p:nvPr/>
        </p:nvSpPr>
        <p:spPr>
          <a:xfrm>
            <a:off x="6759212" y="3420856"/>
            <a:ext cx="492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Bancos</a:t>
            </a:r>
            <a:r>
              <a:rPr lang="en-US" sz="2400" b="1" dirty="0"/>
              <a:t> de dados </a:t>
            </a:r>
            <a:r>
              <a:rPr lang="en-US" sz="2400" b="1" dirty="0" err="1"/>
              <a:t>distribuídos</a:t>
            </a:r>
            <a:endParaRPr lang="en-US" sz="2400" b="1" dirty="0"/>
          </a:p>
          <a:p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AC453-3D2B-4D44-B958-AFAA8B9D321C}"/>
              </a:ext>
            </a:extLst>
          </p:cNvPr>
          <p:cNvSpPr txBox="1"/>
          <p:nvPr/>
        </p:nvSpPr>
        <p:spPr>
          <a:xfrm>
            <a:off x="6211996" y="4204299"/>
            <a:ext cx="5549901" cy="1897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/>
              <a:t>Um banco de dados distribuído consiste em dois ou mais arquivos localizados em sites diferentes.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/>
              <a:t>O banco de dados pode ser armazenado em vários computadores, localizados no mesmo local físico ou espalhados por diferentes redes.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C4D2F-C0AF-4C91-B943-A5AAFFB0089E}"/>
              </a:ext>
            </a:extLst>
          </p:cNvPr>
          <p:cNvSpPr txBox="1"/>
          <p:nvPr/>
        </p:nvSpPr>
        <p:spPr>
          <a:xfrm>
            <a:off x="508437" y="674328"/>
            <a:ext cx="5170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sng" dirty="0" err="1">
                <a:solidFill>
                  <a:srgbClr val="202122"/>
                </a:solidFill>
                <a:effectLst/>
                <a:latin typeface="+mj-lt"/>
              </a:rPr>
              <a:t>Tipos</a:t>
            </a:r>
            <a:r>
              <a:rPr lang="en-US" sz="2800" b="1" i="0" u="sng" dirty="0">
                <a:solidFill>
                  <a:srgbClr val="202122"/>
                </a:solidFill>
                <a:effectLst/>
                <a:latin typeface="+mj-lt"/>
              </a:rPr>
              <a:t> de Banco de Dados</a:t>
            </a:r>
            <a:endParaRPr lang="en-US" sz="2000" u="sng" dirty="0"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C8A87C8-6A62-485C-A75F-55BA4C48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>
            <a:off x="7903570" y="-994773"/>
            <a:ext cx="2315754" cy="554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30C4D1E5-D4A5-46A3-BEBB-6B48E069F609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19" name="Graphic 90">
            <a:extLst>
              <a:ext uri="{FF2B5EF4-FFF2-40B4-BE49-F238E27FC236}">
                <a16:creationId xmlns:a16="http://schemas.microsoft.com/office/drawing/2014/main" id="{A9E16DB5-5354-4691-A9EC-2A95F7D02319}"/>
              </a:ext>
            </a:extLst>
          </p:cNvPr>
          <p:cNvGrpSpPr/>
          <p:nvPr/>
        </p:nvGrpSpPr>
        <p:grpSpPr>
          <a:xfrm>
            <a:off x="1670124" y="4184639"/>
            <a:ext cx="3073690" cy="2056732"/>
            <a:chOff x="4957357" y="4063614"/>
            <a:chExt cx="3345607" cy="2238683"/>
          </a:xfrm>
        </p:grpSpPr>
        <p:sp>
          <p:nvSpPr>
            <p:cNvPr id="20" name="Freeform: Shape 92">
              <a:extLst>
                <a:ext uri="{FF2B5EF4-FFF2-40B4-BE49-F238E27FC236}">
                  <a16:creationId xmlns:a16="http://schemas.microsoft.com/office/drawing/2014/main" id="{F4401548-7033-48A1-B0E7-4C957F7011A6}"/>
                </a:ext>
              </a:extLst>
            </p:cNvPr>
            <p:cNvSpPr/>
            <p:nvPr/>
          </p:nvSpPr>
          <p:spPr>
            <a:xfrm>
              <a:off x="7621186" y="4881299"/>
              <a:ext cx="224110" cy="212968"/>
            </a:xfrm>
            <a:custGeom>
              <a:avLst/>
              <a:gdLst>
                <a:gd name="connsiteX0" fmla="*/ -18 w 224110"/>
                <a:gd name="connsiteY0" fmla="*/ 173586 h 212968"/>
                <a:gd name="connsiteX1" fmla="*/ 9908 w 224110"/>
                <a:gd name="connsiteY1" fmla="*/ 94020 h 212968"/>
                <a:gd name="connsiteX2" fmla="*/ 129828 w 224110"/>
                <a:gd name="connsiteY2" fmla="*/ 704 h 212968"/>
                <a:gd name="connsiteX3" fmla="*/ 223144 w 224110"/>
                <a:gd name="connsiteY3" fmla="*/ 120623 h 212968"/>
                <a:gd name="connsiteX4" fmla="*/ 213218 w 224110"/>
                <a:gd name="connsiteY4" fmla="*/ 200189 h 212968"/>
                <a:gd name="connsiteX5" fmla="*/ 197109 w 224110"/>
                <a:gd name="connsiteY5" fmla="*/ 212724 h 212968"/>
                <a:gd name="connsiteX6" fmla="*/ 12517 w 224110"/>
                <a:gd name="connsiteY6" fmla="*/ 189694 h 212968"/>
                <a:gd name="connsiteX7" fmla="*/ -18 w 224110"/>
                <a:gd name="connsiteY7" fmla="*/ 173586 h 2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110" h="212968">
                  <a:moveTo>
                    <a:pt x="-18" y="173586"/>
                  </a:moveTo>
                  <a:lnTo>
                    <a:pt x="9908" y="94020"/>
                  </a:lnTo>
                  <a:cubicBezTo>
                    <a:pt x="17255" y="35137"/>
                    <a:pt x="70944" y="-6643"/>
                    <a:pt x="129828" y="704"/>
                  </a:cubicBezTo>
                  <a:cubicBezTo>
                    <a:pt x="188712" y="8050"/>
                    <a:pt x="230491" y="61740"/>
                    <a:pt x="223144" y="120623"/>
                  </a:cubicBezTo>
                  <a:lnTo>
                    <a:pt x="213218" y="200189"/>
                  </a:lnTo>
                  <a:cubicBezTo>
                    <a:pt x="212223" y="208094"/>
                    <a:pt x="205016" y="213701"/>
                    <a:pt x="197109" y="212724"/>
                  </a:cubicBezTo>
                  <a:lnTo>
                    <a:pt x="12517" y="189694"/>
                  </a:lnTo>
                  <a:cubicBezTo>
                    <a:pt x="4612" y="188699"/>
                    <a:pt x="-996" y="181493"/>
                    <a:pt x="-18" y="173586"/>
                  </a:cubicBezTo>
                  <a:close/>
                </a:path>
              </a:pathLst>
            </a:custGeom>
            <a:solidFill>
              <a:srgbClr val="2F2E4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93">
              <a:extLst>
                <a:ext uri="{FF2B5EF4-FFF2-40B4-BE49-F238E27FC236}">
                  <a16:creationId xmlns:a16="http://schemas.microsoft.com/office/drawing/2014/main" id="{EAF1EA72-E9E3-46DC-B2A9-AF56AA1CB212}"/>
                </a:ext>
              </a:extLst>
            </p:cNvPr>
            <p:cNvSpPr/>
            <p:nvPr/>
          </p:nvSpPr>
          <p:spPr>
            <a:xfrm>
              <a:off x="7630943" y="4921207"/>
              <a:ext cx="157549" cy="157549"/>
            </a:xfrm>
            <a:custGeom>
              <a:avLst/>
              <a:gdLst>
                <a:gd name="connsiteX0" fmla="*/ 157549 w 157549"/>
                <a:gd name="connsiteY0" fmla="*/ 78775 h 157549"/>
                <a:gd name="connsiteX1" fmla="*/ 78775 w 157549"/>
                <a:gd name="connsiteY1" fmla="*/ 157549 h 157549"/>
                <a:gd name="connsiteX2" fmla="*/ 0 w 157549"/>
                <a:gd name="connsiteY2" fmla="*/ 78775 h 157549"/>
                <a:gd name="connsiteX3" fmla="*/ 78775 w 157549"/>
                <a:gd name="connsiteY3" fmla="*/ 0 h 157549"/>
                <a:gd name="connsiteX4" fmla="*/ 157549 w 157549"/>
                <a:gd name="connsiteY4" fmla="*/ 78775 h 15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49" h="157549">
                  <a:moveTo>
                    <a:pt x="157549" y="78775"/>
                  </a:moveTo>
                  <a:cubicBezTo>
                    <a:pt x="157549" y="122281"/>
                    <a:pt x="122281" y="157549"/>
                    <a:pt x="78775" y="157549"/>
                  </a:cubicBezTo>
                  <a:cubicBezTo>
                    <a:pt x="35269" y="157549"/>
                    <a:pt x="0" y="122280"/>
                    <a:pt x="0" y="78775"/>
                  </a:cubicBezTo>
                  <a:cubicBezTo>
                    <a:pt x="0" y="35269"/>
                    <a:pt x="35269" y="0"/>
                    <a:pt x="78775" y="0"/>
                  </a:cubicBezTo>
                  <a:cubicBezTo>
                    <a:pt x="122281" y="0"/>
                    <a:pt x="157549" y="35269"/>
                    <a:pt x="157549" y="78775"/>
                  </a:cubicBezTo>
                  <a:close/>
                </a:path>
              </a:pathLst>
            </a:custGeom>
            <a:solidFill>
              <a:srgbClr val="FFB8B8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94">
              <a:extLst>
                <a:ext uri="{FF2B5EF4-FFF2-40B4-BE49-F238E27FC236}">
                  <a16:creationId xmlns:a16="http://schemas.microsoft.com/office/drawing/2014/main" id="{C92FFA79-F81D-4811-BF02-8BB4261D9C0E}"/>
                </a:ext>
              </a:extLst>
            </p:cNvPr>
            <p:cNvSpPr/>
            <p:nvPr/>
          </p:nvSpPr>
          <p:spPr>
            <a:xfrm>
              <a:off x="7605007" y="4904203"/>
              <a:ext cx="185442" cy="99089"/>
            </a:xfrm>
            <a:custGeom>
              <a:avLst/>
              <a:gdLst>
                <a:gd name="connsiteX0" fmla="*/ 70 w 185442"/>
                <a:gd name="connsiteY0" fmla="*/ 74335 h 99089"/>
                <a:gd name="connsiteX1" fmla="*/ 94932 w 185442"/>
                <a:gd name="connsiteY1" fmla="*/ 517 h 99089"/>
                <a:gd name="connsiteX2" fmla="*/ 110845 w 185442"/>
                <a:gd name="connsiteY2" fmla="*/ 2503 h 99089"/>
                <a:gd name="connsiteX3" fmla="*/ 184662 w 185442"/>
                <a:gd name="connsiteY3" fmla="*/ 97364 h 99089"/>
                <a:gd name="connsiteX4" fmla="*/ 184463 w 185442"/>
                <a:gd name="connsiteY4" fmla="*/ 98956 h 99089"/>
                <a:gd name="connsiteX5" fmla="*/ 150834 w 185442"/>
                <a:gd name="connsiteY5" fmla="*/ 94760 h 99089"/>
                <a:gd name="connsiteX6" fmla="*/ 143371 w 185442"/>
                <a:gd name="connsiteY6" fmla="*/ 61210 h 99089"/>
                <a:gd name="connsiteX7" fmla="*/ 137070 w 185442"/>
                <a:gd name="connsiteY7" fmla="*/ 93043 h 99089"/>
                <a:gd name="connsiteX8" fmla="*/ 119690 w 185442"/>
                <a:gd name="connsiteY8" fmla="*/ 90874 h 99089"/>
                <a:gd name="connsiteX9" fmla="*/ 115924 w 185442"/>
                <a:gd name="connsiteY9" fmla="*/ 73947 h 99089"/>
                <a:gd name="connsiteX10" fmla="*/ 112745 w 185442"/>
                <a:gd name="connsiteY10" fmla="*/ 90008 h 99089"/>
                <a:gd name="connsiteX11" fmla="*/ -129 w 185442"/>
                <a:gd name="connsiteY11" fmla="*/ 75926 h 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442" h="99089">
                  <a:moveTo>
                    <a:pt x="70" y="74335"/>
                  </a:moveTo>
                  <a:cubicBezTo>
                    <a:pt x="5931" y="27784"/>
                    <a:pt x="48367" y="-5239"/>
                    <a:pt x="94932" y="517"/>
                  </a:cubicBezTo>
                  <a:lnTo>
                    <a:pt x="110845" y="2503"/>
                  </a:lnTo>
                  <a:cubicBezTo>
                    <a:pt x="157396" y="8364"/>
                    <a:pt x="190418" y="50800"/>
                    <a:pt x="184662" y="97364"/>
                  </a:cubicBezTo>
                  <a:lnTo>
                    <a:pt x="184463" y="98956"/>
                  </a:lnTo>
                  <a:lnTo>
                    <a:pt x="150834" y="94760"/>
                  </a:lnTo>
                  <a:lnTo>
                    <a:pt x="143371" y="61210"/>
                  </a:lnTo>
                  <a:lnTo>
                    <a:pt x="137070" y="93043"/>
                  </a:lnTo>
                  <a:lnTo>
                    <a:pt x="119690" y="90874"/>
                  </a:lnTo>
                  <a:lnTo>
                    <a:pt x="115924" y="73947"/>
                  </a:lnTo>
                  <a:lnTo>
                    <a:pt x="112745" y="90008"/>
                  </a:lnTo>
                  <a:lnTo>
                    <a:pt x="-129" y="75926"/>
                  </a:lnTo>
                  <a:close/>
                </a:path>
              </a:pathLst>
            </a:custGeom>
            <a:solidFill>
              <a:srgbClr val="2F2E4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95">
              <a:extLst>
                <a:ext uri="{FF2B5EF4-FFF2-40B4-BE49-F238E27FC236}">
                  <a16:creationId xmlns:a16="http://schemas.microsoft.com/office/drawing/2014/main" id="{38A3B763-C20D-4B44-98F6-5DBF49028BAF}"/>
                </a:ext>
              </a:extLst>
            </p:cNvPr>
            <p:cNvSpPr/>
            <p:nvPr/>
          </p:nvSpPr>
          <p:spPr>
            <a:xfrm>
              <a:off x="7320351" y="5227733"/>
              <a:ext cx="165933" cy="107635"/>
            </a:xfrm>
            <a:custGeom>
              <a:avLst/>
              <a:gdLst>
                <a:gd name="connsiteX0" fmla="*/ 3955 w 165933"/>
                <a:gd name="connsiteY0" fmla="*/ 53118 h 107635"/>
                <a:gd name="connsiteX1" fmla="*/ 52758 w 165933"/>
                <a:gd name="connsiteY1" fmla="*/ 68983 h 107635"/>
                <a:gd name="connsiteX2" fmla="*/ 58181 w 165933"/>
                <a:gd name="connsiteY2" fmla="*/ 65588 h 107635"/>
                <a:gd name="connsiteX3" fmla="*/ 129730 w 165933"/>
                <a:gd name="connsiteY3" fmla="*/ 107501 h 107635"/>
                <a:gd name="connsiteX4" fmla="*/ 165805 w 165933"/>
                <a:gd name="connsiteY4" fmla="*/ 70233 h 107635"/>
                <a:gd name="connsiteX5" fmla="*/ 63933 w 165933"/>
                <a:gd name="connsiteY5" fmla="*/ 12463 h 107635"/>
                <a:gd name="connsiteX6" fmla="*/ 12470 w 165933"/>
                <a:gd name="connsiteY6" fmla="*/ 8773 h 107635"/>
                <a:gd name="connsiteX7" fmla="*/ 3955 w 165933"/>
                <a:gd name="connsiteY7" fmla="*/ 53118 h 10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933" h="107635">
                  <a:moveTo>
                    <a:pt x="3955" y="53118"/>
                  </a:moveTo>
                  <a:cubicBezTo>
                    <a:pt x="13051" y="70976"/>
                    <a:pt x="34901" y="78079"/>
                    <a:pt x="52758" y="68983"/>
                  </a:cubicBezTo>
                  <a:cubicBezTo>
                    <a:pt x="54662" y="68013"/>
                    <a:pt x="56477" y="66877"/>
                    <a:pt x="58181" y="65588"/>
                  </a:cubicBezTo>
                  <a:lnTo>
                    <a:pt x="129730" y="107501"/>
                  </a:lnTo>
                  <a:lnTo>
                    <a:pt x="165805" y="70233"/>
                  </a:lnTo>
                  <a:lnTo>
                    <a:pt x="63933" y="12463"/>
                  </a:lnTo>
                  <a:cubicBezTo>
                    <a:pt x="50741" y="-2767"/>
                    <a:pt x="27700" y="-4419"/>
                    <a:pt x="12470" y="8773"/>
                  </a:cubicBezTo>
                  <a:cubicBezTo>
                    <a:pt x="-274" y="19812"/>
                    <a:pt x="-3794" y="38145"/>
                    <a:pt x="3955" y="53118"/>
                  </a:cubicBezTo>
                  <a:close/>
                </a:path>
              </a:pathLst>
            </a:custGeom>
            <a:solidFill>
              <a:srgbClr val="FFB8B8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96">
              <a:extLst>
                <a:ext uri="{FF2B5EF4-FFF2-40B4-BE49-F238E27FC236}">
                  <a16:creationId xmlns:a16="http://schemas.microsoft.com/office/drawing/2014/main" id="{AA3104F7-6CA1-4930-95A1-9344C2348098}"/>
                </a:ext>
              </a:extLst>
            </p:cNvPr>
            <p:cNvSpPr/>
            <p:nvPr/>
          </p:nvSpPr>
          <p:spPr>
            <a:xfrm>
              <a:off x="7406521" y="5167439"/>
              <a:ext cx="322000" cy="188859"/>
            </a:xfrm>
            <a:custGeom>
              <a:avLst/>
              <a:gdLst>
                <a:gd name="connsiteX0" fmla="*/ 152283 w 322000"/>
                <a:gd name="connsiteY0" fmla="*/ 188725 h 188859"/>
                <a:gd name="connsiteX1" fmla="*/ 1495 w 322000"/>
                <a:gd name="connsiteY1" fmla="*/ 163780 h 188859"/>
                <a:gd name="connsiteX2" fmla="*/ -129 w 322000"/>
                <a:gd name="connsiteY2" fmla="*/ 163364 h 188859"/>
                <a:gd name="connsiteX3" fmla="*/ 14488 w 322000"/>
                <a:gd name="connsiteY3" fmla="*/ 89360 h 188859"/>
                <a:gd name="connsiteX4" fmla="*/ 156337 w 322000"/>
                <a:gd name="connsiteY4" fmla="*/ 117377 h 188859"/>
                <a:gd name="connsiteX5" fmla="*/ 233399 w 322000"/>
                <a:gd name="connsiteY5" fmla="*/ 8860 h 188859"/>
                <a:gd name="connsiteX6" fmla="*/ 321872 w 322000"/>
                <a:gd name="connsiteY6" fmla="*/ -134 h 188859"/>
                <a:gd name="connsiteX7" fmla="*/ 319402 w 322000"/>
                <a:gd name="connsiteY7" fmla="*/ 3115 h 188859"/>
                <a:gd name="connsiteX8" fmla="*/ 186456 w 322000"/>
                <a:gd name="connsiteY8" fmla="*/ 179946 h 188859"/>
                <a:gd name="connsiteX9" fmla="*/ 152283 w 322000"/>
                <a:gd name="connsiteY9" fmla="*/ 188725 h 18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000" h="188859">
                  <a:moveTo>
                    <a:pt x="152283" y="188725"/>
                  </a:moveTo>
                  <a:cubicBezTo>
                    <a:pt x="99508" y="188725"/>
                    <a:pt x="6638" y="165100"/>
                    <a:pt x="1495" y="163780"/>
                  </a:cubicBezTo>
                  <a:lnTo>
                    <a:pt x="-129" y="163364"/>
                  </a:lnTo>
                  <a:lnTo>
                    <a:pt x="14488" y="89360"/>
                  </a:lnTo>
                  <a:lnTo>
                    <a:pt x="156337" y="117377"/>
                  </a:lnTo>
                  <a:lnTo>
                    <a:pt x="233399" y="8860"/>
                  </a:lnTo>
                  <a:lnTo>
                    <a:pt x="321872" y="-134"/>
                  </a:lnTo>
                  <a:lnTo>
                    <a:pt x="319402" y="3115"/>
                  </a:lnTo>
                  <a:cubicBezTo>
                    <a:pt x="318252" y="4630"/>
                    <a:pt x="204205" y="154761"/>
                    <a:pt x="186456" y="179946"/>
                  </a:cubicBezTo>
                  <a:cubicBezTo>
                    <a:pt x="181978" y="186300"/>
                    <a:pt x="169184" y="188725"/>
                    <a:pt x="152283" y="188725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97">
              <a:extLst>
                <a:ext uri="{FF2B5EF4-FFF2-40B4-BE49-F238E27FC236}">
                  <a16:creationId xmlns:a16="http://schemas.microsoft.com/office/drawing/2014/main" id="{1681F3EF-B3E8-4BE5-A133-7B5158805274}"/>
                </a:ext>
              </a:extLst>
            </p:cNvPr>
            <p:cNvSpPr/>
            <p:nvPr/>
          </p:nvSpPr>
          <p:spPr>
            <a:xfrm>
              <a:off x="7499226" y="5143595"/>
              <a:ext cx="184563" cy="490456"/>
            </a:xfrm>
            <a:custGeom>
              <a:avLst/>
              <a:gdLst>
                <a:gd name="connsiteX0" fmla="*/ 73728 w 184563"/>
                <a:gd name="connsiteY0" fmla="*/ 490322 h 490456"/>
                <a:gd name="connsiteX1" fmla="*/ 71616 w 184563"/>
                <a:gd name="connsiteY1" fmla="*/ 489314 h 490456"/>
                <a:gd name="connsiteX2" fmla="*/ 3103 w 184563"/>
                <a:gd name="connsiteY2" fmla="*/ 424712 h 490456"/>
                <a:gd name="connsiteX3" fmla="*/ 95760 w 184563"/>
                <a:gd name="connsiteY3" fmla="*/ 190101 h 490456"/>
                <a:gd name="connsiteX4" fmla="*/ 95870 w 184563"/>
                <a:gd name="connsiteY4" fmla="*/ 133013 h 490456"/>
                <a:gd name="connsiteX5" fmla="*/ 134795 w 184563"/>
                <a:gd name="connsiteY5" fmla="*/ 27923 h 490456"/>
                <a:gd name="connsiteX6" fmla="*/ 184435 w 184563"/>
                <a:gd name="connsiteY6" fmla="*/ -134 h 490456"/>
                <a:gd name="connsiteX7" fmla="*/ 141815 w 184563"/>
                <a:gd name="connsiteY7" fmla="*/ 99311 h 4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563" h="490456">
                  <a:moveTo>
                    <a:pt x="73728" y="490322"/>
                  </a:moveTo>
                  <a:lnTo>
                    <a:pt x="71616" y="489314"/>
                  </a:lnTo>
                  <a:cubicBezTo>
                    <a:pt x="71166" y="489100"/>
                    <a:pt x="26327" y="467289"/>
                    <a:pt x="3103" y="424712"/>
                  </a:cubicBezTo>
                  <a:cubicBezTo>
                    <a:pt x="-20011" y="382335"/>
                    <a:pt x="88191" y="202574"/>
                    <a:pt x="95760" y="190101"/>
                  </a:cubicBezTo>
                  <a:lnTo>
                    <a:pt x="95870" y="133013"/>
                  </a:lnTo>
                  <a:lnTo>
                    <a:pt x="134795" y="27923"/>
                  </a:lnTo>
                  <a:lnTo>
                    <a:pt x="184435" y="-134"/>
                  </a:lnTo>
                  <a:lnTo>
                    <a:pt x="141815" y="99311"/>
                  </a:ln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98">
              <a:extLst>
                <a:ext uri="{FF2B5EF4-FFF2-40B4-BE49-F238E27FC236}">
                  <a16:creationId xmlns:a16="http://schemas.microsoft.com/office/drawing/2014/main" id="{04F71D24-E9F6-460D-9C66-AE9A1B18E50B}"/>
                </a:ext>
              </a:extLst>
            </p:cNvPr>
            <p:cNvSpPr/>
            <p:nvPr/>
          </p:nvSpPr>
          <p:spPr>
            <a:xfrm>
              <a:off x="7453339" y="6064631"/>
              <a:ext cx="70019" cy="182997"/>
            </a:xfrm>
            <a:custGeom>
              <a:avLst/>
              <a:gdLst>
                <a:gd name="connsiteX0" fmla="*/ 70013 w 70019"/>
                <a:gd name="connsiteY0" fmla="*/ 182997 h 182997"/>
                <a:gd name="connsiteX1" fmla="*/ 22571 w 70019"/>
                <a:gd name="connsiteY1" fmla="*/ 182994 h 182997"/>
                <a:gd name="connsiteX2" fmla="*/ 0 w 70019"/>
                <a:gd name="connsiteY2" fmla="*/ 0 h 182997"/>
                <a:gd name="connsiteX3" fmla="*/ 70020 w 70019"/>
                <a:gd name="connsiteY3" fmla="*/ 4 h 182997"/>
                <a:gd name="connsiteX4" fmla="*/ 70013 w 70019"/>
                <a:gd name="connsiteY4" fmla="*/ 182997 h 18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19" h="182997">
                  <a:moveTo>
                    <a:pt x="70013" y="182997"/>
                  </a:moveTo>
                  <a:lnTo>
                    <a:pt x="22571" y="182994"/>
                  </a:lnTo>
                  <a:lnTo>
                    <a:pt x="0" y="0"/>
                  </a:lnTo>
                  <a:lnTo>
                    <a:pt x="70020" y="4"/>
                  </a:lnTo>
                  <a:lnTo>
                    <a:pt x="70013" y="182997"/>
                  </a:lnTo>
                  <a:close/>
                </a:path>
              </a:pathLst>
            </a:custGeom>
            <a:solidFill>
              <a:srgbClr val="FFB8B8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99">
              <a:extLst>
                <a:ext uri="{FF2B5EF4-FFF2-40B4-BE49-F238E27FC236}">
                  <a16:creationId xmlns:a16="http://schemas.microsoft.com/office/drawing/2014/main" id="{E1B49073-E273-482C-B057-005579B23620}"/>
                </a:ext>
              </a:extLst>
            </p:cNvPr>
            <p:cNvSpPr/>
            <p:nvPr/>
          </p:nvSpPr>
          <p:spPr>
            <a:xfrm>
              <a:off x="7382475" y="6232133"/>
              <a:ext cx="152977" cy="61481"/>
            </a:xfrm>
            <a:custGeom>
              <a:avLst/>
              <a:gdLst>
                <a:gd name="connsiteX0" fmla="*/ 152846 w 152977"/>
                <a:gd name="connsiteY0" fmla="*/ 61347 h 61481"/>
                <a:gd name="connsiteX1" fmla="*/ -129 w 152977"/>
                <a:gd name="connsiteY1" fmla="*/ 61342 h 61481"/>
                <a:gd name="connsiteX2" fmla="*/ -129 w 152977"/>
                <a:gd name="connsiteY2" fmla="*/ 59407 h 61481"/>
                <a:gd name="connsiteX3" fmla="*/ 59413 w 152977"/>
                <a:gd name="connsiteY3" fmla="*/ -134 h 61481"/>
                <a:gd name="connsiteX4" fmla="*/ 59417 w 152977"/>
                <a:gd name="connsiteY4" fmla="*/ -134 h 61481"/>
                <a:gd name="connsiteX5" fmla="*/ 152849 w 152977"/>
                <a:gd name="connsiteY5" fmla="*/ -131 h 6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977" h="61481">
                  <a:moveTo>
                    <a:pt x="152846" y="61347"/>
                  </a:moveTo>
                  <a:lnTo>
                    <a:pt x="-129" y="61342"/>
                  </a:lnTo>
                  <a:lnTo>
                    <a:pt x="-129" y="59407"/>
                  </a:lnTo>
                  <a:cubicBezTo>
                    <a:pt x="-126" y="26524"/>
                    <a:pt x="26530" y="-133"/>
                    <a:pt x="59413" y="-134"/>
                  </a:cubicBezTo>
                  <a:lnTo>
                    <a:pt x="59417" y="-134"/>
                  </a:lnTo>
                  <a:lnTo>
                    <a:pt x="152849" y="-131"/>
                  </a:lnTo>
                  <a:close/>
                </a:path>
              </a:pathLst>
            </a:custGeom>
            <a:solidFill>
              <a:srgbClr val="2F2E4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00">
              <a:extLst>
                <a:ext uri="{FF2B5EF4-FFF2-40B4-BE49-F238E27FC236}">
                  <a16:creationId xmlns:a16="http://schemas.microsoft.com/office/drawing/2014/main" id="{D9DF9CC9-73A9-4190-897E-F6FAFF0807B9}"/>
                </a:ext>
              </a:extLst>
            </p:cNvPr>
            <p:cNvSpPr/>
            <p:nvPr/>
          </p:nvSpPr>
          <p:spPr>
            <a:xfrm>
              <a:off x="7909427" y="6032154"/>
              <a:ext cx="123514" cy="188666"/>
            </a:xfrm>
            <a:custGeom>
              <a:avLst/>
              <a:gdLst>
                <a:gd name="connsiteX0" fmla="*/ 123514 w 123514"/>
                <a:gd name="connsiteY0" fmla="*/ 173897 h 188666"/>
                <a:gd name="connsiteX1" fmla="*/ 78432 w 123514"/>
                <a:gd name="connsiteY1" fmla="*/ 188667 h 188666"/>
                <a:gd name="connsiteX2" fmla="*/ 0 w 123514"/>
                <a:gd name="connsiteY2" fmla="*/ 21802 h 188666"/>
                <a:gd name="connsiteX3" fmla="*/ 66539 w 123514"/>
                <a:gd name="connsiteY3" fmla="*/ 0 h 188666"/>
                <a:gd name="connsiteX4" fmla="*/ 123514 w 123514"/>
                <a:gd name="connsiteY4" fmla="*/ 173897 h 18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14" h="188666">
                  <a:moveTo>
                    <a:pt x="123514" y="173897"/>
                  </a:moveTo>
                  <a:lnTo>
                    <a:pt x="78432" y="188667"/>
                  </a:lnTo>
                  <a:lnTo>
                    <a:pt x="0" y="21802"/>
                  </a:lnTo>
                  <a:lnTo>
                    <a:pt x="66539" y="0"/>
                  </a:lnTo>
                  <a:lnTo>
                    <a:pt x="123514" y="173897"/>
                  </a:lnTo>
                  <a:close/>
                </a:path>
              </a:pathLst>
            </a:custGeom>
            <a:solidFill>
              <a:srgbClr val="FFB8B8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01">
              <a:extLst>
                <a:ext uri="{FF2B5EF4-FFF2-40B4-BE49-F238E27FC236}">
                  <a16:creationId xmlns:a16="http://schemas.microsoft.com/office/drawing/2014/main" id="{D9C97023-F2EA-4840-8E13-401CBFCACE83}"/>
                </a:ext>
              </a:extLst>
            </p:cNvPr>
            <p:cNvSpPr/>
            <p:nvPr/>
          </p:nvSpPr>
          <p:spPr>
            <a:xfrm>
              <a:off x="7909811" y="6187563"/>
              <a:ext cx="148948" cy="106051"/>
            </a:xfrm>
            <a:custGeom>
              <a:avLst/>
              <a:gdLst>
                <a:gd name="connsiteX0" fmla="*/ 148820 w 148948"/>
                <a:gd name="connsiteY0" fmla="*/ 58288 h 106051"/>
                <a:gd name="connsiteX1" fmla="*/ 3449 w 148948"/>
                <a:gd name="connsiteY1" fmla="*/ 105917 h 106051"/>
                <a:gd name="connsiteX2" fmla="*/ 2847 w 148948"/>
                <a:gd name="connsiteY2" fmla="*/ 104079 h 106051"/>
                <a:gd name="connsiteX3" fmla="*/ 40888 w 148948"/>
                <a:gd name="connsiteY3" fmla="*/ 28957 h 106051"/>
                <a:gd name="connsiteX4" fmla="*/ 40891 w 148948"/>
                <a:gd name="connsiteY4" fmla="*/ 28956 h 106051"/>
                <a:gd name="connsiteX5" fmla="*/ 129679 w 148948"/>
                <a:gd name="connsiteY5" fmla="*/ -134 h 10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948" h="106051">
                  <a:moveTo>
                    <a:pt x="148820" y="58288"/>
                  </a:moveTo>
                  <a:lnTo>
                    <a:pt x="3449" y="105917"/>
                  </a:lnTo>
                  <a:lnTo>
                    <a:pt x="2847" y="104079"/>
                  </a:lnTo>
                  <a:cubicBezTo>
                    <a:pt x="-7391" y="72830"/>
                    <a:pt x="9640" y="39198"/>
                    <a:pt x="40888" y="28957"/>
                  </a:cubicBezTo>
                  <a:lnTo>
                    <a:pt x="40891" y="28956"/>
                  </a:lnTo>
                  <a:lnTo>
                    <a:pt x="129679" y="-134"/>
                  </a:lnTo>
                  <a:close/>
                </a:path>
              </a:pathLst>
            </a:custGeom>
            <a:solidFill>
              <a:srgbClr val="2F2E4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02">
              <a:extLst>
                <a:ext uri="{FF2B5EF4-FFF2-40B4-BE49-F238E27FC236}">
                  <a16:creationId xmlns:a16="http://schemas.microsoft.com/office/drawing/2014/main" id="{40189432-6B1B-49B5-8782-5E2EE0E46A7A}"/>
                </a:ext>
              </a:extLst>
            </p:cNvPr>
            <p:cNvSpPr/>
            <p:nvPr/>
          </p:nvSpPr>
          <p:spPr>
            <a:xfrm>
              <a:off x="7404987" y="5327611"/>
              <a:ext cx="653176" cy="872559"/>
            </a:xfrm>
            <a:custGeom>
              <a:avLst/>
              <a:gdLst>
                <a:gd name="connsiteX0" fmla="*/ 535969 w 653176"/>
                <a:gd name="connsiteY0" fmla="*/ 848387 h 872559"/>
                <a:gd name="connsiteX1" fmla="*/ 400724 w 653176"/>
                <a:gd name="connsiteY1" fmla="*/ 622600 h 872559"/>
                <a:gd name="connsiteX2" fmla="*/ 286554 w 653176"/>
                <a:gd name="connsiteY2" fmla="*/ 381372 h 872559"/>
                <a:gd name="connsiteX3" fmla="*/ 183815 w 653176"/>
                <a:gd name="connsiteY3" fmla="*/ 594457 h 872559"/>
                <a:gd name="connsiteX4" fmla="*/ 143002 w 653176"/>
                <a:gd name="connsiteY4" fmla="*/ 870436 h 872559"/>
                <a:gd name="connsiteX5" fmla="*/ -129 w 653176"/>
                <a:gd name="connsiteY5" fmla="*/ 872425 h 872559"/>
                <a:gd name="connsiteX6" fmla="*/ 435 w 653176"/>
                <a:gd name="connsiteY6" fmla="*/ 870187 h 872559"/>
                <a:gd name="connsiteX7" fmla="*/ 219470 w 653176"/>
                <a:gd name="connsiteY7" fmla="*/ -134 h 872559"/>
                <a:gd name="connsiteX8" fmla="*/ 391015 w 653176"/>
                <a:gd name="connsiteY8" fmla="*/ 25494 h 872559"/>
                <a:gd name="connsiteX9" fmla="*/ 383206 w 653176"/>
                <a:gd name="connsiteY9" fmla="*/ 138727 h 872559"/>
                <a:gd name="connsiteX10" fmla="*/ 387856 w 653176"/>
                <a:gd name="connsiteY10" fmla="*/ 145341 h 872559"/>
                <a:gd name="connsiteX11" fmla="*/ 443695 w 653176"/>
                <a:gd name="connsiteY11" fmla="*/ 318665 h 872559"/>
                <a:gd name="connsiteX12" fmla="*/ 508841 w 653176"/>
                <a:gd name="connsiteY12" fmla="*/ 512101 h 872559"/>
                <a:gd name="connsiteX13" fmla="*/ 653048 w 653176"/>
                <a:gd name="connsiteY13" fmla="*/ 834196 h 87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3176" h="872559">
                  <a:moveTo>
                    <a:pt x="535969" y="848387"/>
                  </a:moveTo>
                  <a:lnTo>
                    <a:pt x="400724" y="622600"/>
                  </a:lnTo>
                  <a:lnTo>
                    <a:pt x="286554" y="381372"/>
                  </a:lnTo>
                  <a:lnTo>
                    <a:pt x="183815" y="594457"/>
                  </a:lnTo>
                  <a:lnTo>
                    <a:pt x="143002" y="870436"/>
                  </a:lnTo>
                  <a:lnTo>
                    <a:pt x="-129" y="872425"/>
                  </a:lnTo>
                  <a:lnTo>
                    <a:pt x="435" y="870187"/>
                  </a:lnTo>
                  <a:lnTo>
                    <a:pt x="219470" y="-134"/>
                  </a:lnTo>
                  <a:lnTo>
                    <a:pt x="391015" y="25494"/>
                  </a:lnTo>
                  <a:lnTo>
                    <a:pt x="383206" y="138727"/>
                  </a:lnTo>
                  <a:lnTo>
                    <a:pt x="387856" y="145341"/>
                  </a:lnTo>
                  <a:cubicBezTo>
                    <a:pt x="426608" y="200391"/>
                    <a:pt x="466675" y="257309"/>
                    <a:pt x="443695" y="318665"/>
                  </a:cubicBezTo>
                  <a:lnTo>
                    <a:pt x="508841" y="512101"/>
                  </a:lnTo>
                  <a:lnTo>
                    <a:pt x="653048" y="834196"/>
                  </a:lnTo>
                  <a:close/>
                </a:path>
              </a:pathLst>
            </a:custGeom>
            <a:solidFill>
              <a:srgbClr val="2F2E4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03">
              <a:extLst>
                <a:ext uri="{FF2B5EF4-FFF2-40B4-BE49-F238E27FC236}">
                  <a16:creationId xmlns:a16="http://schemas.microsoft.com/office/drawing/2014/main" id="{05ABC871-12E8-4265-9D27-B454AF7AD233}"/>
                </a:ext>
              </a:extLst>
            </p:cNvPr>
            <p:cNvSpPr/>
            <p:nvPr/>
          </p:nvSpPr>
          <p:spPr>
            <a:xfrm>
              <a:off x="7589877" y="5109570"/>
              <a:ext cx="200432" cy="406665"/>
            </a:xfrm>
            <a:custGeom>
              <a:avLst/>
              <a:gdLst>
                <a:gd name="connsiteX0" fmla="*/ 42417 w 200432"/>
                <a:gd name="connsiteY0" fmla="*/ 406531 h 406665"/>
                <a:gd name="connsiteX1" fmla="*/ 3912 w 200432"/>
                <a:gd name="connsiteY1" fmla="*/ 329691 h 406665"/>
                <a:gd name="connsiteX2" fmla="*/ 2960 w 200432"/>
                <a:gd name="connsiteY2" fmla="*/ 329002 h 406665"/>
                <a:gd name="connsiteX3" fmla="*/ 38298 w 200432"/>
                <a:gd name="connsiteY3" fmla="*/ 172869 h 406665"/>
                <a:gd name="connsiteX4" fmla="*/ 51929 w 200432"/>
                <a:gd name="connsiteY4" fmla="*/ 89112 h 406665"/>
                <a:gd name="connsiteX5" fmla="*/ 71338 w 200432"/>
                <a:gd name="connsiteY5" fmla="*/ 54176 h 406665"/>
                <a:gd name="connsiteX6" fmla="*/ 156975 w 200432"/>
                <a:gd name="connsiteY6" fmla="*/ -134 h 406665"/>
                <a:gd name="connsiteX7" fmla="*/ 200304 w 200432"/>
                <a:gd name="connsiteY7" fmla="*/ 359879 h 406665"/>
                <a:gd name="connsiteX8" fmla="*/ 199663 w 200432"/>
                <a:gd name="connsiteY8" fmla="*/ 360492 h 406665"/>
                <a:gd name="connsiteX9" fmla="*/ 42417 w 200432"/>
                <a:gd name="connsiteY9" fmla="*/ 406531 h 4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432" h="406665">
                  <a:moveTo>
                    <a:pt x="42417" y="406531"/>
                  </a:moveTo>
                  <a:cubicBezTo>
                    <a:pt x="17560" y="406531"/>
                    <a:pt x="-10801" y="378148"/>
                    <a:pt x="3912" y="329691"/>
                  </a:cubicBezTo>
                  <a:lnTo>
                    <a:pt x="2960" y="329002"/>
                  </a:lnTo>
                  <a:lnTo>
                    <a:pt x="38298" y="172869"/>
                  </a:lnTo>
                  <a:cubicBezTo>
                    <a:pt x="7458" y="128764"/>
                    <a:pt x="48119" y="92364"/>
                    <a:pt x="51929" y="89112"/>
                  </a:cubicBezTo>
                  <a:lnTo>
                    <a:pt x="71338" y="54176"/>
                  </a:lnTo>
                  <a:lnTo>
                    <a:pt x="156975" y="-134"/>
                  </a:lnTo>
                  <a:lnTo>
                    <a:pt x="200304" y="359879"/>
                  </a:lnTo>
                  <a:lnTo>
                    <a:pt x="199663" y="360492"/>
                  </a:lnTo>
                  <a:cubicBezTo>
                    <a:pt x="168369" y="390434"/>
                    <a:pt x="63268" y="406531"/>
                    <a:pt x="42417" y="406531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04">
              <a:extLst>
                <a:ext uri="{FF2B5EF4-FFF2-40B4-BE49-F238E27FC236}">
                  <a16:creationId xmlns:a16="http://schemas.microsoft.com/office/drawing/2014/main" id="{0A441378-BF48-42A2-8013-6E8E23440271}"/>
                </a:ext>
              </a:extLst>
            </p:cNvPr>
            <p:cNvSpPr/>
            <p:nvPr/>
          </p:nvSpPr>
          <p:spPr>
            <a:xfrm>
              <a:off x="7727008" y="5092266"/>
              <a:ext cx="189241" cy="505210"/>
            </a:xfrm>
            <a:custGeom>
              <a:avLst/>
              <a:gdLst>
                <a:gd name="connsiteX0" fmla="*/ 80666 w 189241"/>
                <a:gd name="connsiteY0" fmla="*/ 505071 h 505210"/>
                <a:gd name="connsiteX1" fmla="*/ 70550 w 189241"/>
                <a:gd name="connsiteY1" fmla="*/ 504001 h 505210"/>
                <a:gd name="connsiteX2" fmla="*/ 53496 w 189241"/>
                <a:gd name="connsiteY2" fmla="*/ 471796 h 505210"/>
                <a:gd name="connsiteX3" fmla="*/ 9678 w 189241"/>
                <a:gd name="connsiteY3" fmla="*/ 7702 h 505210"/>
                <a:gd name="connsiteX4" fmla="*/ 10328 w 189241"/>
                <a:gd name="connsiteY4" fmla="*/ 6975 h 505210"/>
                <a:gd name="connsiteX5" fmla="*/ 56978 w 189241"/>
                <a:gd name="connsiteY5" fmla="*/ 14749 h 505210"/>
                <a:gd name="connsiteX6" fmla="*/ 99983 w 189241"/>
                <a:gd name="connsiteY6" fmla="*/ 153 h 505210"/>
                <a:gd name="connsiteX7" fmla="*/ 119484 w 189241"/>
                <a:gd name="connsiteY7" fmla="*/ 11680 h 505210"/>
                <a:gd name="connsiteX8" fmla="*/ 119805 w 189241"/>
                <a:gd name="connsiteY8" fmla="*/ 12101 h 505210"/>
                <a:gd name="connsiteX9" fmla="*/ 134667 w 189241"/>
                <a:gd name="connsiteY9" fmla="*/ 223531 h 505210"/>
                <a:gd name="connsiteX10" fmla="*/ 189113 w 189241"/>
                <a:gd name="connsiteY10" fmla="*/ 472344 h 505210"/>
                <a:gd name="connsiteX11" fmla="*/ 187807 w 189241"/>
                <a:gd name="connsiteY11" fmla="*/ 472936 h 505210"/>
                <a:gd name="connsiteX12" fmla="*/ 80666 w 189241"/>
                <a:gd name="connsiteY12" fmla="*/ 505071 h 5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241" h="505210">
                  <a:moveTo>
                    <a:pt x="80666" y="505071"/>
                  </a:moveTo>
                  <a:cubicBezTo>
                    <a:pt x="77264" y="505124"/>
                    <a:pt x="73867" y="504765"/>
                    <a:pt x="70550" y="504001"/>
                  </a:cubicBezTo>
                  <a:cubicBezTo>
                    <a:pt x="67220" y="503166"/>
                    <a:pt x="61828" y="498925"/>
                    <a:pt x="53496" y="471796"/>
                  </a:cubicBezTo>
                  <a:cubicBezTo>
                    <a:pt x="20373" y="363951"/>
                    <a:pt x="-18735" y="39456"/>
                    <a:pt x="9678" y="7702"/>
                  </a:cubicBezTo>
                  <a:lnTo>
                    <a:pt x="10328" y="6975"/>
                  </a:lnTo>
                  <a:lnTo>
                    <a:pt x="56978" y="14749"/>
                  </a:lnTo>
                  <a:cubicBezTo>
                    <a:pt x="60856" y="11888"/>
                    <a:pt x="81205" y="-2318"/>
                    <a:pt x="99983" y="153"/>
                  </a:cubicBezTo>
                  <a:cubicBezTo>
                    <a:pt x="107796" y="1136"/>
                    <a:pt x="114855" y="5308"/>
                    <a:pt x="119484" y="11680"/>
                  </a:cubicBezTo>
                  <a:lnTo>
                    <a:pt x="119805" y="12101"/>
                  </a:lnTo>
                  <a:lnTo>
                    <a:pt x="134667" y="223531"/>
                  </a:lnTo>
                  <a:lnTo>
                    <a:pt x="189113" y="472344"/>
                  </a:lnTo>
                  <a:lnTo>
                    <a:pt x="187807" y="472936"/>
                  </a:lnTo>
                  <a:cubicBezTo>
                    <a:pt x="184640" y="474378"/>
                    <a:pt x="116654" y="505071"/>
                    <a:pt x="80666" y="50507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05">
              <a:extLst>
                <a:ext uri="{FF2B5EF4-FFF2-40B4-BE49-F238E27FC236}">
                  <a16:creationId xmlns:a16="http://schemas.microsoft.com/office/drawing/2014/main" id="{579078B0-25C5-4A54-96D0-76887DEACFE0}"/>
                </a:ext>
              </a:extLst>
            </p:cNvPr>
            <p:cNvSpPr/>
            <p:nvPr/>
          </p:nvSpPr>
          <p:spPr>
            <a:xfrm>
              <a:off x="7738485" y="5375499"/>
              <a:ext cx="140516" cy="139363"/>
            </a:xfrm>
            <a:custGeom>
              <a:avLst/>
              <a:gdLst>
                <a:gd name="connsiteX0" fmla="*/ 37816 w 140516"/>
                <a:gd name="connsiteY0" fmla="*/ 139200 h 139363"/>
                <a:gd name="connsiteX1" fmla="*/ 72873 w 140516"/>
                <a:gd name="connsiteY1" fmla="*/ 101723 h 139363"/>
                <a:gd name="connsiteX2" fmla="*/ 72097 w 140516"/>
                <a:gd name="connsiteY2" fmla="*/ 95373 h 139363"/>
                <a:gd name="connsiteX3" fmla="*/ 140388 w 140516"/>
                <a:gd name="connsiteY3" fmla="*/ 48337 h 139363"/>
                <a:gd name="connsiteX4" fmla="*/ 121926 w 140516"/>
                <a:gd name="connsiteY4" fmla="*/ -134 h 139363"/>
                <a:gd name="connsiteX5" fmla="*/ 26419 w 140516"/>
                <a:gd name="connsiteY5" fmla="*/ 67644 h 139363"/>
                <a:gd name="connsiteX6" fmla="*/ 1262 w 140516"/>
                <a:gd name="connsiteY6" fmla="*/ 112690 h 139363"/>
                <a:gd name="connsiteX7" fmla="*/ 37816 w 140516"/>
                <a:gd name="connsiteY7" fmla="*/ 139200 h 13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516" h="139363">
                  <a:moveTo>
                    <a:pt x="37816" y="139200"/>
                  </a:moveTo>
                  <a:cubicBezTo>
                    <a:pt x="57846" y="138531"/>
                    <a:pt x="73541" y="121753"/>
                    <a:pt x="72873" y="101723"/>
                  </a:cubicBezTo>
                  <a:cubicBezTo>
                    <a:pt x="72802" y="99588"/>
                    <a:pt x="72542" y="97463"/>
                    <a:pt x="72097" y="95373"/>
                  </a:cubicBezTo>
                  <a:lnTo>
                    <a:pt x="140388" y="48337"/>
                  </a:lnTo>
                  <a:lnTo>
                    <a:pt x="121926" y="-134"/>
                  </a:lnTo>
                  <a:lnTo>
                    <a:pt x="26419" y="67644"/>
                  </a:lnTo>
                  <a:cubicBezTo>
                    <a:pt x="7033" y="73136"/>
                    <a:pt x="-4230" y="93304"/>
                    <a:pt x="1262" y="112690"/>
                  </a:cubicBezTo>
                  <a:cubicBezTo>
                    <a:pt x="5858" y="128912"/>
                    <a:pt x="20970" y="139871"/>
                    <a:pt x="37816" y="139200"/>
                  </a:cubicBezTo>
                  <a:close/>
                </a:path>
              </a:pathLst>
            </a:custGeom>
            <a:solidFill>
              <a:srgbClr val="FFB8B8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06">
              <a:extLst>
                <a:ext uri="{FF2B5EF4-FFF2-40B4-BE49-F238E27FC236}">
                  <a16:creationId xmlns:a16="http://schemas.microsoft.com/office/drawing/2014/main" id="{AC015F78-DC01-4A72-B86D-676427F4B527}"/>
                </a:ext>
              </a:extLst>
            </p:cNvPr>
            <p:cNvSpPr/>
            <p:nvPr/>
          </p:nvSpPr>
          <p:spPr>
            <a:xfrm>
              <a:off x="7795638" y="5100714"/>
              <a:ext cx="156586" cy="360945"/>
            </a:xfrm>
            <a:custGeom>
              <a:avLst/>
              <a:gdLst>
                <a:gd name="connsiteX0" fmla="*/ 60701 w 156586"/>
                <a:gd name="connsiteY0" fmla="*/ 360811 h 360945"/>
                <a:gd name="connsiteX1" fmla="*/ -129 w 156586"/>
                <a:gd name="connsiteY1" fmla="*/ 316203 h 360945"/>
                <a:gd name="connsiteX2" fmla="*/ 85377 w 156586"/>
                <a:gd name="connsiteY2" fmla="*/ 199606 h 360945"/>
                <a:gd name="connsiteX3" fmla="*/ 19760 w 156586"/>
                <a:gd name="connsiteY3" fmla="*/ 83811 h 360945"/>
                <a:gd name="connsiteX4" fmla="*/ 49117 w 156586"/>
                <a:gd name="connsiteY4" fmla="*/ -134 h 360945"/>
                <a:gd name="connsiteX5" fmla="*/ 51014 w 156586"/>
                <a:gd name="connsiteY5" fmla="*/ 3481 h 360945"/>
                <a:gd name="connsiteX6" fmla="*/ 154812 w 156586"/>
                <a:gd name="connsiteY6" fmla="*/ 198851 h 360945"/>
                <a:gd name="connsiteX7" fmla="*/ 61767 w 156586"/>
                <a:gd name="connsiteY7" fmla="*/ 359515 h 36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586" h="360945">
                  <a:moveTo>
                    <a:pt x="60701" y="360811"/>
                  </a:moveTo>
                  <a:lnTo>
                    <a:pt x="-129" y="316203"/>
                  </a:lnTo>
                  <a:lnTo>
                    <a:pt x="85377" y="199606"/>
                  </a:lnTo>
                  <a:lnTo>
                    <a:pt x="19760" y="83811"/>
                  </a:lnTo>
                  <a:lnTo>
                    <a:pt x="49117" y="-134"/>
                  </a:lnTo>
                  <a:lnTo>
                    <a:pt x="51014" y="3481"/>
                  </a:lnTo>
                  <a:cubicBezTo>
                    <a:pt x="51897" y="5165"/>
                    <a:pt x="139526" y="172098"/>
                    <a:pt x="154812" y="198851"/>
                  </a:cubicBezTo>
                  <a:cubicBezTo>
                    <a:pt x="170716" y="226679"/>
                    <a:pt x="66223" y="354107"/>
                    <a:pt x="61767" y="359515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07">
              <a:extLst>
                <a:ext uri="{FF2B5EF4-FFF2-40B4-BE49-F238E27FC236}">
                  <a16:creationId xmlns:a16="http://schemas.microsoft.com/office/drawing/2014/main" id="{7AD67496-43D2-49E7-8A69-8EC85432A57D}"/>
                </a:ext>
              </a:extLst>
            </p:cNvPr>
            <p:cNvSpPr/>
            <p:nvPr/>
          </p:nvSpPr>
          <p:spPr>
            <a:xfrm>
              <a:off x="5837052" y="5705121"/>
              <a:ext cx="657855" cy="302463"/>
            </a:xfrm>
            <a:custGeom>
              <a:avLst/>
              <a:gdLst>
                <a:gd name="connsiteX0" fmla="*/ 650994 w 657855"/>
                <a:gd name="connsiteY0" fmla="*/ 281194 h 302463"/>
                <a:gd name="connsiteX1" fmla="*/ 599223 w 657855"/>
                <a:gd name="connsiteY1" fmla="*/ 259395 h 302463"/>
                <a:gd name="connsiteX2" fmla="*/ 563709 w 657855"/>
                <a:gd name="connsiteY2" fmla="*/ -134 h 302463"/>
                <a:gd name="connsiteX3" fmla="*/ 90766 w 657855"/>
                <a:gd name="connsiteY3" fmla="*/ -134 h 302463"/>
                <a:gd name="connsiteX4" fmla="*/ 52271 w 657855"/>
                <a:gd name="connsiteY4" fmla="*/ 258335 h 302463"/>
                <a:gd name="connsiteX5" fmla="*/ 5954 w 657855"/>
                <a:gd name="connsiteY5" fmla="*/ 281493 h 302463"/>
                <a:gd name="connsiteX6" fmla="*/ 1035 w 657855"/>
                <a:gd name="connsiteY6" fmla="*/ 296249 h 302463"/>
                <a:gd name="connsiteX7" fmla="*/ 10873 w 657855"/>
                <a:gd name="connsiteY7" fmla="*/ 302329 h 302463"/>
                <a:gd name="connsiteX8" fmla="*/ 646728 w 657855"/>
                <a:gd name="connsiteY8" fmla="*/ 302329 h 302463"/>
                <a:gd name="connsiteX9" fmla="*/ 657727 w 657855"/>
                <a:gd name="connsiteY9" fmla="*/ 291332 h 302463"/>
                <a:gd name="connsiteX10" fmla="*/ 650994 w 657855"/>
                <a:gd name="connsiteY10" fmla="*/ 281194 h 30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7855" h="302463">
                  <a:moveTo>
                    <a:pt x="650994" y="281194"/>
                  </a:moveTo>
                  <a:lnTo>
                    <a:pt x="599223" y="259395"/>
                  </a:lnTo>
                  <a:lnTo>
                    <a:pt x="563709" y="-134"/>
                  </a:lnTo>
                  <a:lnTo>
                    <a:pt x="90766" y="-134"/>
                  </a:lnTo>
                  <a:lnTo>
                    <a:pt x="52271" y="258335"/>
                  </a:lnTo>
                  <a:lnTo>
                    <a:pt x="5954" y="281493"/>
                  </a:lnTo>
                  <a:cubicBezTo>
                    <a:pt x="520" y="284210"/>
                    <a:pt x="-1682" y="290816"/>
                    <a:pt x="1035" y="296249"/>
                  </a:cubicBezTo>
                  <a:cubicBezTo>
                    <a:pt x="2898" y="299976"/>
                    <a:pt x="6707" y="302329"/>
                    <a:pt x="10873" y="302329"/>
                  </a:cubicBezTo>
                  <a:lnTo>
                    <a:pt x="646728" y="302329"/>
                  </a:lnTo>
                  <a:cubicBezTo>
                    <a:pt x="652802" y="302330"/>
                    <a:pt x="657726" y="297406"/>
                    <a:pt x="657727" y="291332"/>
                  </a:cubicBezTo>
                  <a:cubicBezTo>
                    <a:pt x="657727" y="286906"/>
                    <a:pt x="655074" y="282910"/>
                    <a:pt x="650994" y="281194"/>
                  </a:cubicBezTo>
                  <a:close/>
                </a:path>
              </a:pathLst>
            </a:custGeom>
            <a:solidFill>
              <a:srgbClr val="E6E6E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08">
              <a:extLst>
                <a:ext uri="{FF2B5EF4-FFF2-40B4-BE49-F238E27FC236}">
                  <a16:creationId xmlns:a16="http://schemas.microsoft.com/office/drawing/2014/main" id="{04AF7756-847A-4257-88C5-39F8B926E8CE}"/>
                </a:ext>
              </a:extLst>
            </p:cNvPr>
            <p:cNvSpPr/>
            <p:nvPr/>
          </p:nvSpPr>
          <p:spPr>
            <a:xfrm>
              <a:off x="4959477" y="5366018"/>
              <a:ext cx="2415073" cy="373632"/>
            </a:xfrm>
            <a:custGeom>
              <a:avLst/>
              <a:gdLst>
                <a:gd name="connsiteX0" fmla="*/ 2369021 w 2415073"/>
                <a:gd name="connsiteY0" fmla="*/ 373498 h 373632"/>
                <a:gd name="connsiteX1" fmla="*/ 45796 w 2415073"/>
                <a:gd name="connsiteY1" fmla="*/ 373498 h 373632"/>
                <a:gd name="connsiteX2" fmla="*/ -129 w 2415073"/>
                <a:gd name="connsiteY2" fmla="*/ 327471 h 373632"/>
                <a:gd name="connsiteX3" fmla="*/ -129 w 2415073"/>
                <a:gd name="connsiteY3" fmla="*/ -134 h 373632"/>
                <a:gd name="connsiteX4" fmla="*/ 2414945 w 2415073"/>
                <a:gd name="connsiteY4" fmla="*/ -134 h 373632"/>
                <a:gd name="connsiteX5" fmla="*/ 2414945 w 2415073"/>
                <a:gd name="connsiteY5" fmla="*/ 327471 h 373632"/>
                <a:gd name="connsiteX6" fmla="*/ 2369021 w 2415073"/>
                <a:gd name="connsiteY6" fmla="*/ 373498 h 37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073" h="373632">
                  <a:moveTo>
                    <a:pt x="2369021" y="373498"/>
                  </a:moveTo>
                  <a:lnTo>
                    <a:pt x="45796" y="373498"/>
                  </a:lnTo>
                  <a:cubicBezTo>
                    <a:pt x="20416" y="373441"/>
                    <a:pt x="-129" y="352851"/>
                    <a:pt x="-129" y="327471"/>
                  </a:cubicBezTo>
                  <a:lnTo>
                    <a:pt x="-129" y="-134"/>
                  </a:lnTo>
                  <a:lnTo>
                    <a:pt x="2414945" y="-134"/>
                  </a:lnTo>
                  <a:lnTo>
                    <a:pt x="2414945" y="327471"/>
                  </a:lnTo>
                  <a:cubicBezTo>
                    <a:pt x="2414944" y="352851"/>
                    <a:pt x="2394400" y="373441"/>
                    <a:pt x="2369021" y="373498"/>
                  </a:cubicBezTo>
                  <a:close/>
                </a:path>
              </a:pathLst>
            </a:custGeom>
            <a:solidFill>
              <a:srgbClr val="CCCCCC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09">
              <a:extLst>
                <a:ext uri="{FF2B5EF4-FFF2-40B4-BE49-F238E27FC236}">
                  <a16:creationId xmlns:a16="http://schemas.microsoft.com/office/drawing/2014/main" id="{5BA3DFA8-485F-49AD-86C8-FA71ED31A5F9}"/>
                </a:ext>
              </a:extLst>
            </p:cNvPr>
            <p:cNvSpPr/>
            <p:nvPr/>
          </p:nvSpPr>
          <p:spPr>
            <a:xfrm>
              <a:off x="4957356" y="4063614"/>
              <a:ext cx="2419622" cy="1457238"/>
            </a:xfrm>
            <a:custGeom>
              <a:avLst/>
              <a:gdLst>
                <a:gd name="connsiteX0" fmla="*/ 2419494 w 2419622"/>
                <a:gd name="connsiteY0" fmla="*/ 1457104 h 1457238"/>
                <a:gd name="connsiteX1" fmla="*/ -129 w 2419622"/>
                <a:gd name="connsiteY1" fmla="*/ 1457104 h 1457238"/>
                <a:gd name="connsiteX2" fmla="*/ -129 w 2419622"/>
                <a:gd name="connsiteY2" fmla="*/ 55351 h 1457238"/>
                <a:gd name="connsiteX3" fmla="*/ 55358 w 2419622"/>
                <a:gd name="connsiteY3" fmla="*/ -134 h 1457238"/>
                <a:gd name="connsiteX4" fmla="*/ 2364006 w 2419622"/>
                <a:gd name="connsiteY4" fmla="*/ -134 h 1457238"/>
                <a:gd name="connsiteX5" fmla="*/ 2419494 w 2419622"/>
                <a:gd name="connsiteY5" fmla="*/ 55351 h 145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9622" h="1457238">
                  <a:moveTo>
                    <a:pt x="2419494" y="1457104"/>
                  </a:moveTo>
                  <a:lnTo>
                    <a:pt x="-129" y="1457104"/>
                  </a:lnTo>
                  <a:lnTo>
                    <a:pt x="-129" y="55351"/>
                  </a:lnTo>
                  <a:cubicBezTo>
                    <a:pt x="-93" y="24721"/>
                    <a:pt x="24729" y="-100"/>
                    <a:pt x="55358" y="-134"/>
                  </a:cubicBezTo>
                  <a:lnTo>
                    <a:pt x="2364006" y="-134"/>
                  </a:lnTo>
                  <a:cubicBezTo>
                    <a:pt x="2394636" y="-100"/>
                    <a:pt x="2419458" y="24721"/>
                    <a:pt x="2419494" y="5535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10">
              <a:extLst>
                <a:ext uri="{FF2B5EF4-FFF2-40B4-BE49-F238E27FC236}">
                  <a16:creationId xmlns:a16="http://schemas.microsoft.com/office/drawing/2014/main" id="{7CFF9B5F-CD42-4C73-A02A-74C66813EFD1}"/>
                </a:ext>
              </a:extLst>
            </p:cNvPr>
            <p:cNvSpPr/>
            <p:nvPr/>
          </p:nvSpPr>
          <p:spPr>
            <a:xfrm>
              <a:off x="5059095" y="4165350"/>
              <a:ext cx="2216146" cy="1253762"/>
            </a:xfrm>
            <a:custGeom>
              <a:avLst/>
              <a:gdLst>
                <a:gd name="connsiteX0" fmla="*/ 2173241 w 2216146"/>
                <a:gd name="connsiteY0" fmla="*/ 1253628 h 1253762"/>
                <a:gd name="connsiteX1" fmla="*/ 42648 w 2216146"/>
                <a:gd name="connsiteY1" fmla="*/ 1253628 h 1253762"/>
                <a:gd name="connsiteX2" fmla="*/ -129 w 2216146"/>
                <a:gd name="connsiteY2" fmla="*/ 1210853 h 1253762"/>
                <a:gd name="connsiteX3" fmla="*/ -129 w 2216146"/>
                <a:gd name="connsiteY3" fmla="*/ 42643 h 1253762"/>
                <a:gd name="connsiteX4" fmla="*/ 42648 w 2216146"/>
                <a:gd name="connsiteY4" fmla="*/ -134 h 1253762"/>
                <a:gd name="connsiteX5" fmla="*/ 2173241 w 2216146"/>
                <a:gd name="connsiteY5" fmla="*/ -134 h 1253762"/>
                <a:gd name="connsiteX6" fmla="*/ 2216017 w 2216146"/>
                <a:gd name="connsiteY6" fmla="*/ 42643 h 1253762"/>
                <a:gd name="connsiteX7" fmla="*/ 2216017 w 2216146"/>
                <a:gd name="connsiteY7" fmla="*/ 1210853 h 1253762"/>
                <a:gd name="connsiteX8" fmla="*/ 2173241 w 2216146"/>
                <a:gd name="connsiteY8" fmla="*/ 1253628 h 125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146" h="1253762">
                  <a:moveTo>
                    <a:pt x="2173241" y="1253628"/>
                  </a:moveTo>
                  <a:lnTo>
                    <a:pt x="42648" y="1253628"/>
                  </a:lnTo>
                  <a:cubicBezTo>
                    <a:pt x="19034" y="1253602"/>
                    <a:pt x="-102" y="1234466"/>
                    <a:pt x="-129" y="1210853"/>
                  </a:cubicBezTo>
                  <a:lnTo>
                    <a:pt x="-129" y="42643"/>
                  </a:lnTo>
                  <a:cubicBezTo>
                    <a:pt x="-102" y="19029"/>
                    <a:pt x="19034" y="-107"/>
                    <a:pt x="42648" y="-134"/>
                  </a:cubicBezTo>
                  <a:lnTo>
                    <a:pt x="2173241" y="-134"/>
                  </a:lnTo>
                  <a:cubicBezTo>
                    <a:pt x="2196855" y="-107"/>
                    <a:pt x="2215991" y="19029"/>
                    <a:pt x="2216017" y="42643"/>
                  </a:cubicBezTo>
                  <a:lnTo>
                    <a:pt x="2216017" y="1210853"/>
                  </a:lnTo>
                  <a:cubicBezTo>
                    <a:pt x="2215991" y="1234466"/>
                    <a:pt x="2196855" y="1253602"/>
                    <a:pt x="2173241" y="1253628"/>
                  </a:cubicBezTo>
                  <a:close/>
                </a:path>
              </a:pathLst>
            </a:custGeom>
            <a:solidFill>
              <a:srgbClr val="FFFFFF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11">
              <a:extLst>
                <a:ext uri="{FF2B5EF4-FFF2-40B4-BE49-F238E27FC236}">
                  <a16:creationId xmlns:a16="http://schemas.microsoft.com/office/drawing/2014/main" id="{B2203D42-C355-43EC-AF63-850D40234E38}"/>
                </a:ext>
              </a:extLst>
            </p:cNvPr>
            <p:cNvSpPr/>
            <p:nvPr/>
          </p:nvSpPr>
          <p:spPr>
            <a:xfrm>
              <a:off x="5561843" y="5999458"/>
              <a:ext cx="1208270" cy="10834"/>
            </a:xfrm>
            <a:custGeom>
              <a:avLst/>
              <a:gdLst>
                <a:gd name="connsiteX0" fmla="*/ 1202722 w 1208270"/>
                <a:gd name="connsiteY0" fmla="*/ 10699 h 10834"/>
                <a:gd name="connsiteX1" fmla="*/ 5512 w 1208270"/>
                <a:gd name="connsiteY1" fmla="*/ 10699 h 10834"/>
                <a:gd name="connsiteX2" fmla="*/ 52 w 1208270"/>
                <a:gd name="connsiteY2" fmla="*/ 6677 h 10834"/>
                <a:gd name="connsiteX3" fmla="*/ 3915 w 1208270"/>
                <a:gd name="connsiteY3" fmla="*/ 49 h 10834"/>
                <a:gd name="connsiteX4" fmla="*/ 5293 w 1208270"/>
                <a:gd name="connsiteY4" fmla="*/ -131 h 10834"/>
                <a:gd name="connsiteX5" fmla="*/ 1202279 w 1208270"/>
                <a:gd name="connsiteY5" fmla="*/ -131 h 10834"/>
                <a:gd name="connsiteX6" fmla="*/ 1208013 w 1208270"/>
                <a:gd name="connsiteY6" fmla="*/ 4104 h 10834"/>
                <a:gd name="connsiteX7" fmla="*/ 1203892 w 1208270"/>
                <a:gd name="connsiteY7" fmla="*/ 10571 h 10834"/>
                <a:gd name="connsiteX8" fmla="*/ 1202722 w 1208270"/>
                <a:gd name="connsiteY8" fmla="*/ 10699 h 1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8270" h="10834">
                  <a:moveTo>
                    <a:pt x="1202722" y="10699"/>
                  </a:moveTo>
                  <a:lnTo>
                    <a:pt x="5512" y="10699"/>
                  </a:lnTo>
                  <a:cubicBezTo>
                    <a:pt x="2990" y="10753"/>
                    <a:pt x="749" y="9102"/>
                    <a:pt x="52" y="6677"/>
                  </a:cubicBezTo>
                  <a:cubicBezTo>
                    <a:pt x="-712" y="3780"/>
                    <a:pt x="1017" y="812"/>
                    <a:pt x="3915" y="49"/>
                  </a:cubicBezTo>
                  <a:cubicBezTo>
                    <a:pt x="4365" y="-70"/>
                    <a:pt x="4828" y="-130"/>
                    <a:pt x="5293" y="-131"/>
                  </a:cubicBezTo>
                  <a:lnTo>
                    <a:pt x="1202279" y="-131"/>
                  </a:lnTo>
                  <a:cubicBezTo>
                    <a:pt x="1204942" y="-224"/>
                    <a:pt x="1207319" y="1531"/>
                    <a:pt x="1208013" y="4104"/>
                  </a:cubicBezTo>
                  <a:cubicBezTo>
                    <a:pt x="1208660" y="7028"/>
                    <a:pt x="1206816" y="9923"/>
                    <a:pt x="1203892" y="10571"/>
                  </a:cubicBezTo>
                  <a:cubicBezTo>
                    <a:pt x="1203508" y="10656"/>
                    <a:pt x="1203116" y="10699"/>
                    <a:pt x="1202722" y="10699"/>
                  </a:cubicBezTo>
                  <a:close/>
                </a:path>
              </a:pathLst>
            </a:custGeom>
            <a:solidFill>
              <a:srgbClr val="CCCCCC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12">
              <a:extLst>
                <a:ext uri="{FF2B5EF4-FFF2-40B4-BE49-F238E27FC236}">
                  <a16:creationId xmlns:a16="http://schemas.microsoft.com/office/drawing/2014/main" id="{380A4419-0B9F-4BD4-9237-EE53276DDF55}"/>
                </a:ext>
              </a:extLst>
            </p:cNvPr>
            <p:cNvSpPr/>
            <p:nvPr/>
          </p:nvSpPr>
          <p:spPr>
            <a:xfrm>
              <a:off x="6695297" y="4354215"/>
              <a:ext cx="514421" cy="393005"/>
            </a:xfrm>
            <a:custGeom>
              <a:avLst/>
              <a:gdLst>
                <a:gd name="connsiteX0" fmla="*/ 0 w 514421"/>
                <a:gd name="connsiteY0" fmla="*/ 0 h 393005"/>
                <a:gd name="connsiteX1" fmla="*/ 514421 w 514421"/>
                <a:gd name="connsiteY1" fmla="*/ 0 h 393005"/>
                <a:gd name="connsiteX2" fmla="*/ 514421 w 514421"/>
                <a:gd name="connsiteY2" fmla="*/ 393005 h 393005"/>
                <a:gd name="connsiteX3" fmla="*/ 0 w 514421"/>
                <a:gd name="connsiteY3" fmla="*/ 393005 h 39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421" h="393005">
                  <a:moveTo>
                    <a:pt x="0" y="0"/>
                  </a:moveTo>
                  <a:lnTo>
                    <a:pt x="514421" y="0"/>
                  </a:lnTo>
                  <a:lnTo>
                    <a:pt x="514421" y="393005"/>
                  </a:lnTo>
                  <a:lnTo>
                    <a:pt x="0" y="393005"/>
                  </a:lnTo>
                  <a:close/>
                </a:path>
              </a:pathLst>
            </a:custGeom>
            <a:solidFill>
              <a:srgbClr val="F2F2F2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13">
              <a:extLst>
                <a:ext uri="{FF2B5EF4-FFF2-40B4-BE49-F238E27FC236}">
                  <a16:creationId xmlns:a16="http://schemas.microsoft.com/office/drawing/2014/main" id="{1BA6ABD4-BA6E-4911-91B5-0E377F8BEAE7}"/>
                </a:ext>
              </a:extLst>
            </p:cNvPr>
            <p:cNvSpPr/>
            <p:nvPr/>
          </p:nvSpPr>
          <p:spPr>
            <a:xfrm>
              <a:off x="6720859" y="4373743"/>
              <a:ext cx="463298" cy="353948"/>
            </a:xfrm>
            <a:custGeom>
              <a:avLst/>
              <a:gdLst>
                <a:gd name="connsiteX0" fmla="*/ 0 w 463298"/>
                <a:gd name="connsiteY0" fmla="*/ 0 h 353948"/>
                <a:gd name="connsiteX1" fmla="*/ 463299 w 463298"/>
                <a:gd name="connsiteY1" fmla="*/ 0 h 353948"/>
                <a:gd name="connsiteX2" fmla="*/ 463299 w 463298"/>
                <a:gd name="connsiteY2" fmla="*/ 353949 h 353948"/>
                <a:gd name="connsiteX3" fmla="*/ 0 w 463298"/>
                <a:gd name="connsiteY3" fmla="*/ 353949 h 35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8" h="353948">
                  <a:moveTo>
                    <a:pt x="0" y="0"/>
                  </a:moveTo>
                  <a:lnTo>
                    <a:pt x="463299" y="0"/>
                  </a:lnTo>
                  <a:lnTo>
                    <a:pt x="463299" y="353949"/>
                  </a:lnTo>
                  <a:lnTo>
                    <a:pt x="0" y="353949"/>
                  </a:lnTo>
                  <a:close/>
                </a:path>
              </a:pathLst>
            </a:custGeom>
            <a:solidFill>
              <a:srgbClr val="FFFFFF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14">
              <a:extLst>
                <a:ext uri="{FF2B5EF4-FFF2-40B4-BE49-F238E27FC236}">
                  <a16:creationId xmlns:a16="http://schemas.microsoft.com/office/drawing/2014/main" id="{BFB45BFF-E049-4DA2-9BBB-0AF66EB75C79}"/>
                </a:ext>
              </a:extLst>
            </p:cNvPr>
            <p:cNvSpPr/>
            <p:nvPr/>
          </p:nvSpPr>
          <p:spPr>
            <a:xfrm>
              <a:off x="6957847" y="4389737"/>
              <a:ext cx="120055" cy="246547"/>
            </a:xfrm>
            <a:custGeom>
              <a:avLst/>
              <a:gdLst>
                <a:gd name="connsiteX0" fmla="*/ 2668 w 120055"/>
                <a:gd name="connsiteY0" fmla="*/ 246413 h 246547"/>
                <a:gd name="connsiteX1" fmla="*/ 2852 w 120055"/>
                <a:gd name="connsiteY1" fmla="*/ 246410 h 246547"/>
                <a:gd name="connsiteX2" fmla="*/ 119755 w 120055"/>
                <a:gd name="connsiteY2" fmla="*/ 116602 h 246547"/>
                <a:gd name="connsiteX3" fmla="*/ 5616 w 120055"/>
                <a:gd name="connsiteY3" fmla="*/ -126 h 246547"/>
                <a:gd name="connsiteX4" fmla="*/ 3483 w 120055"/>
                <a:gd name="connsiteY4" fmla="*/ 614 h 246547"/>
                <a:gd name="connsiteX5" fmla="*/ 2572 w 120055"/>
                <a:gd name="connsiteY5" fmla="*/ 2655 h 246547"/>
                <a:gd name="connsiteX6" fmla="*/ -129 w 120055"/>
                <a:gd name="connsiteY6" fmla="*/ 243561 h 246547"/>
                <a:gd name="connsiteX7" fmla="*/ 2668 w 120055"/>
                <a:gd name="connsiteY7" fmla="*/ 246413 h 24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55" h="246547">
                  <a:moveTo>
                    <a:pt x="2668" y="246413"/>
                  </a:moveTo>
                  <a:cubicBezTo>
                    <a:pt x="2729" y="246414"/>
                    <a:pt x="2791" y="246413"/>
                    <a:pt x="2852" y="246410"/>
                  </a:cubicBezTo>
                  <a:cubicBezTo>
                    <a:pt x="70979" y="242846"/>
                    <a:pt x="123319" y="184729"/>
                    <a:pt x="119755" y="116602"/>
                  </a:cubicBezTo>
                  <a:cubicBezTo>
                    <a:pt x="116507" y="54512"/>
                    <a:pt x="67617" y="4513"/>
                    <a:pt x="5616" y="-126"/>
                  </a:cubicBezTo>
                  <a:cubicBezTo>
                    <a:pt x="4833" y="-187"/>
                    <a:pt x="4060" y="81"/>
                    <a:pt x="3483" y="614"/>
                  </a:cubicBezTo>
                  <a:cubicBezTo>
                    <a:pt x="2908" y="1137"/>
                    <a:pt x="2578" y="1878"/>
                    <a:pt x="2572" y="2655"/>
                  </a:cubicBezTo>
                  <a:lnTo>
                    <a:pt x="-129" y="243561"/>
                  </a:lnTo>
                  <a:cubicBezTo>
                    <a:pt x="-142" y="245120"/>
                    <a:pt x="1109" y="246396"/>
                    <a:pt x="2668" y="246413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15">
              <a:extLst>
                <a:ext uri="{FF2B5EF4-FFF2-40B4-BE49-F238E27FC236}">
                  <a16:creationId xmlns:a16="http://schemas.microsoft.com/office/drawing/2014/main" id="{4B654B65-6B44-4F9C-A04E-D83D138E0919}"/>
                </a:ext>
              </a:extLst>
            </p:cNvPr>
            <p:cNvSpPr/>
            <p:nvPr/>
          </p:nvSpPr>
          <p:spPr>
            <a:xfrm>
              <a:off x="6830030" y="4429581"/>
              <a:ext cx="120258" cy="207336"/>
            </a:xfrm>
            <a:custGeom>
              <a:avLst/>
              <a:gdLst>
                <a:gd name="connsiteX0" fmla="*/ 33611 w 120258"/>
                <a:gd name="connsiteY0" fmla="*/ -134 h 207336"/>
                <a:gd name="connsiteX1" fmla="*/ 36164 w 120258"/>
                <a:gd name="connsiteY1" fmla="*/ 956 h 207336"/>
                <a:gd name="connsiteX2" fmla="*/ 119098 w 120258"/>
                <a:gd name="connsiteY2" fmla="*/ 85771 h 207336"/>
                <a:gd name="connsiteX3" fmla="*/ 120130 w 120258"/>
                <a:gd name="connsiteY3" fmla="*/ 88343 h 207336"/>
                <a:gd name="connsiteX4" fmla="*/ 118838 w 120258"/>
                <a:gd name="connsiteY4" fmla="*/ 203617 h 207336"/>
                <a:gd name="connsiteX5" fmla="*/ 117666 w 120258"/>
                <a:gd name="connsiteY5" fmla="*/ 206242 h 207336"/>
                <a:gd name="connsiteX6" fmla="*/ 114930 w 120258"/>
                <a:gd name="connsiteY6" fmla="*/ 207192 h 207336"/>
                <a:gd name="connsiteX7" fmla="*/ 224 w 120258"/>
                <a:gd name="connsiteY7" fmla="*/ 73928 h 207336"/>
                <a:gd name="connsiteX8" fmla="*/ 30848 w 120258"/>
                <a:gd name="connsiteY8" fmla="*/ 1096 h 207336"/>
                <a:gd name="connsiteX9" fmla="*/ 33477 w 120258"/>
                <a:gd name="connsiteY9" fmla="*/ -133 h 207336"/>
                <a:gd name="connsiteX10" fmla="*/ 33611 w 120258"/>
                <a:gd name="connsiteY10" fmla="*/ -134 h 2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58" h="207336">
                  <a:moveTo>
                    <a:pt x="33611" y="-134"/>
                  </a:moveTo>
                  <a:cubicBezTo>
                    <a:pt x="34573" y="-122"/>
                    <a:pt x="35491" y="270"/>
                    <a:pt x="36164" y="956"/>
                  </a:cubicBezTo>
                  <a:lnTo>
                    <a:pt x="119098" y="85771"/>
                  </a:lnTo>
                  <a:cubicBezTo>
                    <a:pt x="119772" y="86456"/>
                    <a:pt x="120143" y="87382"/>
                    <a:pt x="120130" y="88343"/>
                  </a:cubicBezTo>
                  <a:lnTo>
                    <a:pt x="118838" y="203617"/>
                  </a:lnTo>
                  <a:cubicBezTo>
                    <a:pt x="118830" y="204617"/>
                    <a:pt x="118406" y="205569"/>
                    <a:pt x="117666" y="206242"/>
                  </a:cubicBezTo>
                  <a:cubicBezTo>
                    <a:pt x="116925" y="206924"/>
                    <a:pt x="115934" y="207268"/>
                    <a:pt x="114930" y="207192"/>
                  </a:cubicBezTo>
                  <a:cubicBezTo>
                    <a:pt x="46455" y="202068"/>
                    <a:pt x="-4901" y="142403"/>
                    <a:pt x="224" y="73928"/>
                  </a:cubicBezTo>
                  <a:cubicBezTo>
                    <a:pt x="2242" y="46967"/>
                    <a:pt x="12993" y="21398"/>
                    <a:pt x="30848" y="1096"/>
                  </a:cubicBezTo>
                  <a:cubicBezTo>
                    <a:pt x="31516" y="340"/>
                    <a:pt x="32468" y="-105"/>
                    <a:pt x="33477" y="-133"/>
                  </a:cubicBezTo>
                  <a:cubicBezTo>
                    <a:pt x="33521" y="-134"/>
                    <a:pt x="33566" y="-135"/>
                    <a:pt x="33611" y="-134"/>
                  </a:cubicBezTo>
                  <a:close/>
                </a:path>
              </a:pathLst>
            </a:custGeom>
            <a:solidFill>
              <a:srgbClr val="E6E6E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16">
              <a:extLst>
                <a:ext uri="{FF2B5EF4-FFF2-40B4-BE49-F238E27FC236}">
                  <a16:creationId xmlns:a16="http://schemas.microsoft.com/office/drawing/2014/main" id="{A7B07854-4D88-462D-85E8-916EAB46B6A4}"/>
                </a:ext>
              </a:extLst>
            </p:cNvPr>
            <p:cNvSpPr/>
            <p:nvPr/>
          </p:nvSpPr>
          <p:spPr>
            <a:xfrm>
              <a:off x="6870918" y="4388761"/>
              <a:ext cx="80779" cy="111255"/>
            </a:xfrm>
            <a:custGeom>
              <a:avLst/>
              <a:gdLst>
                <a:gd name="connsiteX0" fmla="*/ 77055 w 80779"/>
                <a:gd name="connsiteY0" fmla="*/ -134 h 111255"/>
                <a:gd name="connsiteX1" fmla="*/ 79536 w 80779"/>
                <a:gd name="connsiteY1" fmla="*/ 880 h 111255"/>
                <a:gd name="connsiteX2" fmla="*/ 80650 w 80779"/>
                <a:gd name="connsiteY2" fmla="*/ 3533 h 111255"/>
                <a:gd name="connsiteX3" fmla="*/ 79484 w 80779"/>
                <a:gd name="connsiteY3" fmla="*/ 107541 h 111255"/>
                <a:gd name="connsiteX4" fmla="*/ 75822 w 80779"/>
                <a:gd name="connsiteY4" fmla="*/ 111121 h 111255"/>
                <a:gd name="connsiteX5" fmla="*/ 73274 w 80779"/>
                <a:gd name="connsiteY5" fmla="*/ 110032 h 111255"/>
                <a:gd name="connsiteX6" fmla="*/ 904 w 80779"/>
                <a:gd name="connsiteY6" fmla="*/ 36021 h 111255"/>
                <a:gd name="connsiteX7" fmla="*/ 965 w 80779"/>
                <a:gd name="connsiteY7" fmla="*/ 30889 h 111255"/>
                <a:gd name="connsiteX8" fmla="*/ 1099 w 80779"/>
                <a:gd name="connsiteY8" fmla="*/ 30765 h 111255"/>
                <a:gd name="connsiteX9" fmla="*/ 76830 w 80779"/>
                <a:gd name="connsiteY9" fmla="*/ -130 h 111255"/>
                <a:gd name="connsiteX10" fmla="*/ 77055 w 80779"/>
                <a:gd name="connsiteY10" fmla="*/ -134 h 11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79" h="111255">
                  <a:moveTo>
                    <a:pt x="77055" y="-134"/>
                  </a:moveTo>
                  <a:cubicBezTo>
                    <a:pt x="77980" y="-123"/>
                    <a:pt x="78867" y="240"/>
                    <a:pt x="79536" y="880"/>
                  </a:cubicBezTo>
                  <a:cubicBezTo>
                    <a:pt x="80261" y="1570"/>
                    <a:pt x="80665" y="2532"/>
                    <a:pt x="80650" y="3533"/>
                  </a:cubicBezTo>
                  <a:lnTo>
                    <a:pt x="79484" y="107541"/>
                  </a:lnTo>
                  <a:cubicBezTo>
                    <a:pt x="79461" y="109541"/>
                    <a:pt x="77822" y="111144"/>
                    <a:pt x="75822" y="111121"/>
                  </a:cubicBezTo>
                  <a:cubicBezTo>
                    <a:pt x="74862" y="111110"/>
                    <a:pt x="73945" y="110719"/>
                    <a:pt x="73274" y="110032"/>
                  </a:cubicBezTo>
                  <a:lnTo>
                    <a:pt x="904" y="36021"/>
                  </a:lnTo>
                  <a:cubicBezTo>
                    <a:pt x="-496" y="34587"/>
                    <a:pt x="-469" y="32290"/>
                    <a:pt x="965" y="30889"/>
                  </a:cubicBezTo>
                  <a:cubicBezTo>
                    <a:pt x="1008" y="30847"/>
                    <a:pt x="1053" y="30805"/>
                    <a:pt x="1099" y="30765"/>
                  </a:cubicBezTo>
                  <a:cubicBezTo>
                    <a:pt x="22147" y="12238"/>
                    <a:pt x="48829" y="1353"/>
                    <a:pt x="76830" y="-130"/>
                  </a:cubicBezTo>
                  <a:cubicBezTo>
                    <a:pt x="76904" y="-133"/>
                    <a:pt x="76980" y="-135"/>
                    <a:pt x="77055" y="-134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17">
              <a:extLst>
                <a:ext uri="{FF2B5EF4-FFF2-40B4-BE49-F238E27FC236}">
                  <a16:creationId xmlns:a16="http://schemas.microsoft.com/office/drawing/2014/main" id="{FCA0A0E4-8E02-4785-B006-625158DAEEA7}"/>
                </a:ext>
              </a:extLst>
            </p:cNvPr>
            <p:cNvSpPr/>
            <p:nvPr/>
          </p:nvSpPr>
          <p:spPr>
            <a:xfrm>
              <a:off x="6866448" y="4663805"/>
              <a:ext cx="44371" cy="44372"/>
            </a:xfrm>
            <a:custGeom>
              <a:avLst/>
              <a:gdLst>
                <a:gd name="connsiteX0" fmla="*/ 44242 w 44371"/>
                <a:gd name="connsiteY0" fmla="*/ 22301 h 44372"/>
                <a:gd name="connsiteX1" fmla="*/ 21809 w 44371"/>
                <a:gd name="connsiteY1" fmla="*/ 44237 h 44372"/>
                <a:gd name="connsiteX2" fmla="*/ -127 w 44371"/>
                <a:gd name="connsiteY2" fmla="*/ 21803 h 44372"/>
                <a:gd name="connsiteX3" fmla="*/ 22306 w 44371"/>
                <a:gd name="connsiteY3" fmla="*/ -133 h 44372"/>
                <a:gd name="connsiteX4" fmla="*/ 44242 w 44371"/>
                <a:gd name="connsiteY4" fmla="*/ 22301 h 4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71" h="44372">
                  <a:moveTo>
                    <a:pt x="44242" y="22301"/>
                  </a:moveTo>
                  <a:cubicBezTo>
                    <a:pt x="44105" y="34553"/>
                    <a:pt x="34061" y="44374"/>
                    <a:pt x="21809" y="44237"/>
                  </a:cubicBezTo>
                  <a:cubicBezTo>
                    <a:pt x="9556" y="44099"/>
                    <a:pt x="-265" y="34056"/>
                    <a:pt x="-127" y="21803"/>
                  </a:cubicBezTo>
                  <a:cubicBezTo>
                    <a:pt x="10" y="9551"/>
                    <a:pt x="10054" y="-270"/>
                    <a:pt x="22306" y="-133"/>
                  </a:cubicBezTo>
                  <a:cubicBezTo>
                    <a:pt x="34552" y="18"/>
                    <a:pt x="44365" y="10054"/>
                    <a:pt x="44242" y="22301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18">
              <a:extLst>
                <a:ext uri="{FF2B5EF4-FFF2-40B4-BE49-F238E27FC236}">
                  <a16:creationId xmlns:a16="http://schemas.microsoft.com/office/drawing/2014/main" id="{2AB92480-1F2F-4692-9A1F-169ACC5E36A0}"/>
                </a:ext>
              </a:extLst>
            </p:cNvPr>
            <p:cNvSpPr/>
            <p:nvPr/>
          </p:nvSpPr>
          <p:spPr>
            <a:xfrm>
              <a:off x="6929833" y="4664516"/>
              <a:ext cx="44371" cy="44372"/>
            </a:xfrm>
            <a:custGeom>
              <a:avLst/>
              <a:gdLst>
                <a:gd name="connsiteX0" fmla="*/ 44242 w 44371"/>
                <a:gd name="connsiteY0" fmla="*/ 22301 h 44372"/>
                <a:gd name="connsiteX1" fmla="*/ 21809 w 44371"/>
                <a:gd name="connsiteY1" fmla="*/ 44237 h 44372"/>
                <a:gd name="connsiteX2" fmla="*/ -127 w 44371"/>
                <a:gd name="connsiteY2" fmla="*/ 21803 h 44372"/>
                <a:gd name="connsiteX3" fmla="*/ 22306 w 44371"/>
                <a:gd name="connsiteY3" fmla="*/ -133 h 44372"/>
                <a:gd name="connsiteX4" fmla="*/ 44242 w 44371"/>
                <a:gd name="connsiteY4" fmla="*/ 22301 h 4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71" h="44372">
                  <a:moveTo>
                    <a:pt x="44242" y="22301"/>
                  </a:moveTo>
                  <a:cubicBezTo>
                    <a:pt x="44105" y="34553"/>
                    <a:pt x="34061" y="44374"/>
                    <a:pt x="21809" y="44237"/>
                  </a:cubicBezTo>
                  <a:cubicBezTo>
                    <a:pt x="9556" y="44099"/>
                    <a:pt x="-265" y="34056"/>
                    <a:pt x="-127" y="21803"/>
                  </a:cubicBezTo>
                  <a:cubicBezTo>
                    <a:pt x="10" y="9551"/>
                    <a:pt x="10054" y="-270"/>
                    <a:pt x="22306" y="-133"/>
                  </a:cubicBezTo>
                  <a:cubicBezTo>
                    <a:pt x="34552" y="18"/>
                    <a:pt x="44365" y="10054"/>
                    <a:pt x="44242" y="2230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19">
              <a:extLst>
                <a:ext uri="{FF2B5EF4-FFF2-40B4-BE49-F238E27FC236}">
                  <a16:creationId xmlns:a16="http://schemas.microsoft.com/office/drawing/2014/main" id="{A661F589-5BBA-4D15-B226-C9E8099334F1}"/>
                </a:ext>
              </a:extLst>
            </p:cNvPr>
            <p:cNvSpPr/>
            <p:nvPr/>
          </p:nvSpPr>
          <p:spPr>
            <a:xfrm>
              <a:off x="6993218" y="4665227"/>
              <a:ext cx="44371" cy="44372"/>
            </a:xfrm>
            <a:custGeom>
              <a:avLst/>
              <a:gdLst>
                <a:gd name="connsiteX0" fmla="*/ 44242 w 44371"/>
                <a:gd name="connsiteY0" fmla="*/ 22301 h 44372"/>
                <a:gd name="connsiteX1" fmla="*/ 21809 w 44371"/>
                <a:gd name="connsiteY1" fmla="*/ 44237 h 44372"/>
                <a:gd name="connsiteX2" fmla="*/ -127 w 44371"/>
                <a:gd name="connsiteY2" fmla="*/ 21803 h 44372"/>
                <a:gd name="connsiteX3" fmla="*/ 22306 w 44371"/>
                <a:gd name="connsiteY3" fmla="*/ -133 h 44372"/>
                <a:gd name="connsiteX4" fmla="*/ 44242 w 44371"/>
                <a:gd name="connsiteY4" fmla="*/ 22301 h 4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71" h="44372">
                  <a:moveTo>
                    <a:pt x="44242" y="22301"/>
                  </a:moveTo>
                  <a:cubicBezTo>
                    <a:pt x="44105" y="34553"/>
                    <a:pt x="34061" y="44374"/>
                    <a:pt x="21809" y="44237"/>
                  </a:cubicBezTo>
                  <a:cubicBezTo>
                    <a:pt x="9556" y="44099"/>
                    <a:pt x="-265" y="34055"/>
                    <a:pt x="-127" y="21803"/>
                  </a:cubicBezTo>
                  <a:cubicBezTo>
                    <a:pt x="10" y="9551"/>
                    <a:pt x="10054" y="-270"/>
                    <a:pt x="22306" y="-133"/>
                  </a:cubicBezTo>
                  <a:cubicBezTo>
                    <a:pt x="34552" y="18"/>
                    <a:pt x="44365" y="10054"/>
                    <a:pt x="44242" y="22301"/>
                  </a:cubicBezTo>
                  <a:close/>
                </a:path>
              </a:pathLst>
            </a:custGeom>
            <a:solidFill>
              <a:srgbClr val="E6E6E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0">
              <a:extLst>
                <a:ext uri="{FF2B5EF4-FFF2-40B4-BE49-F238E27FC236}">
                  <a16:creationId xmlns:a16="http://schemas.microsoft.com/office/drawing/2014/main" id="{999B2AF2-BA1D-4A71-B95F-D4BACC543F14}"/>
                </a:ext>
              </a:extLst>
            </p:cNvPr>
            <p:cNvSpPr/>
            <p:nvPr/>
          </p:nvSpPr>
          <p:spPr>
            <a:xfrm>
              <a:off x="6689882" y="4809071"/>
              <a:ext cx="514421" cy="393005"/>
            </a:xfrm>
            <a:custGeom>
              <a:avLst/>
              <a:gdLst>
                <a:gd name="connsiteX0" fmla="*/ 0 w 514421"/>
                <a:gd name="connsiteY0" fmla="*/ 0 h 393005"/>
                <a:gd name="connsiteX1" fmla="*/ 514421 w 514421"/>
                <a:gd name="connsiteY1" fmla="*/ 0 h 393005"/>
                <a:gd name="connsiteX2" fmla="*/ 514421 w 514421"/>
                <a:gd name="connsiteY2" fmla="*/ 393005 h 393005"/>
                <a:gd name="connsiteX3" fmla="*/ 0 w 514421"/>
                <a:gd name="connsiteY3" fmla="*/ 393005 h 39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421" h="393005">
                  <a:moveTo>
                    <a:pt x="0" y="0"/>
                  </a:moveTo>
                  <a:lnTo>
                    <a:pt x="514421" y="0"/>
                  </a:lnTo>
                  <a:lnTo>
                    <a:pt x="514421" y="393005"/>
                  </a:lnTo>
                  <a:lnTo>
                    <a:pt x="0" y="393005"/>
                  </a:lnTo>
                  <a:close/>
                </a:path>
              </a:pathLst>
            </a:custGeom>
            <a:solidFill>
              <a:srgbClr val="F2F2F2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1">
              <a:extLst>
                <a:ext uri="{FF2B5EF4-FFF2-40B4-BE49-F238E27FC236}">
                  <a16:creationId xmlns:a16="http://schemas.microsoft.com/office/drawing/2014/main" id="{AC6A6FAC-81D4-46DC-9FF6-BCFD9D57C74C}"/>
                </a:ext>
              </a:extLst>
            </p:cNvPr>
            <p:cNvSpPr/>
            <p:nvPr/>
          </p:nvSpPr>
          <p:spPr>
            <a:xfrm>
              <a:off x="6715444" y="4828600"/>
              <a:ext cx="463298" cy="353948"/>
            </a:xfrm>
            <a:custGeom>
              <a:avLst/>
              <a:gdLst>
                <a:gd name="connsiteX0" fmla="*/ 0 w 463298"/>
                <a:gd name="connsiteY0" fmla="*/ 0 h 353948"/>
                <a:gd name="connsiteX1" fmla="*/ 463299 w 463298"/>
                <a:gd name="connsiteY1" fmla="*/ 0 h 353948"/>
                <a:gd name="connsiteX2" fmla="*/ 463299 w 463298"/>
                <a:gd name="connsiteY2" fmla="*/ 353949 h 353948"/>
                <a:gd name="connsiteX3" fmla="*/ 0 w 463298"/>
                <a:gd name="connsiteY3" fmla="*/ 353949 h 35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8" h="353948">
                  <a:moveTo>
                    <a:pt x="0" y="0"/>
                  </a:moveTo>
                  <a:lnTo>
                    <a:pt x="463299" y="0"/>
                  </a:lnTo>
                  <a:lnTo>
                    <a:pt x="463299" y="353949"/>
                  </a:lnTo>
                  <a:lnTo>
                    <a:pt x="0" y="353949"/>
                  </a:lnTo>
                  <a:close/>
                </a:path>
              </a:pathLst>
            </a:custGeom>
            <a:solidFill>
              <a:srgbClr val="FFFFFF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2">
              <a:extLst>
                <a:ext uri="{FF2B5EF4-FFF2-40B4-BE49-F238E27FC236}">
                  <a16:creationId xmlns:a16="http://schemas.microsoft.com/office/drawing/2014/main" id="{782A6EBA-CB78-4659-80A6-B9A702AC8453}"/>
                </a:ext>
              </a:extLst>
            </p:cNvPr>
            <p:cNvSpPr/>
            <p:nvPr/>
          </p:nvSpPr>
          <p:spPr>
            <a:xfrm>
              <a:off x="6774815" y="4906458"/>
              <a:ext cx="38472" cy="38472"/>
            </a:xfrm>
            <a:custGeom>
              <a:avLst/>
              <a:gdLst>
                <a:gd name="connsiteX0" fmla="*/ 38473 w 38472"/>
                <a:gd name="connsiteY0" fmla="*/ 19236 h 38472"/>
                <a:gd name="connsiteX1" fmla="*/ 19236 w 38472"/>
                <a:gd name="connsiteY1" fmla="*/ 38473 h 38472"/>
                <a:gd name="connsiteX2" fmla="*/ 0 w 38472"/>
                <a:gd name="connsiteY2" fmla="*/ 19236 h 38472"/>
                <a:gd name="connsiteX3" fmla="*/ 19236 w 38472"/>
                <a:gd name="connsiteY3" fmla="*/ 0 h 38472"/>
                <a:gd name="connsiteX4" fmla="*/ 38473 w 38472"/>
                <a:gd name="connsiteY4" fmla="*/ 19236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2" h="38472">
                  <a:moveTo>
                    <a:pt x="38473" y="19236"/>
                  </a:moveTo>
                  <a:cubicBezTo>
                    <a:pt x="38473" y="29860"/>
                    <a:pt x="29860" y="38473"/>
                    <a:pt x="19236" y="38473"/>
                  </a:cubicBezTo>
                  <a:cubicBezTo>
                    <a:pt x="8612" y="38473"/>
                    <a:pt x="0" y="29860"/>
                    <a:pt x="0" y="19236"/>
                  </a:cubicBezTo>
                  <a:cubicBezTo>
                    <a:pt x="0" y="8612"/>
                    <a:pt x="8612" y="0"/>
                    <a:pt x="19236" y="0"/>
                  </a:cubicBezTo>
                  <a:cubicBezTo>
                    <a:pt x="29860" y="0"/>
                    <a:pt x="38473" y="8612"/>
                    <a:pt x="38473" y="19236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3">
              <a:extLst>
                <a:ext uri="{FF2B5EF4-FFF2-40B4-BE49-F238E27FC236}">
                  <a16:creationId xmlns:a16="http://schemas.microsoft.com/office/drawing/2014/main" id="{6694A51E-EE1A-4094-A4D9-C32031240A76}"/>
                </a:ext>
              </a:extLst>
            </p:cNvPr>
            <p:cNvSpPr/>
            <p:nvPr/>
          </p:nvSpPr>
          <p:spPr>
            <a:xfrm>
              <a:off x="6884548" y="4907530"/>
              <a:ext cx="234847" cy="32482"/>
            </a:xfrm>
            <a:custGeom>
              <a:avLst/>
              <a:gdLst>
                <a:gd name="connsiteX0" fmla="*/ 218453 w 234847"/>
                <a:gd name="connsiteY0" fmla="*/ 3061 h 32482"/>
                <a:gd name="connsiteX1" fmla="*/ 231521 w 234847"/>
                <a:gd name="connsiteY1" fmla="*/ 16085 h 32482"/>
                <a:gd name="connsiteX2" fmla="*/ 218496 w 234847"/>
                <a:gd name="connsiteY2" fmla="*/ 29153 h 32482"/>
                <a:gd name="connsiteX3" fmla="*/ 218453 w 234847"/>
                <a:gd name="connsiteY3" fmla="*/ 29153 h 32482"/>
                <a:gd name="connsiteX4" fmla="*/ 16136 w 234847"/>
                <a:gd name="connsiteY4" fmla="*/ 29153 h 32482"/>
                <a:gd name="connsiteX5" fmla="*/ 3090 w 234847"/>
                <a:gd name="connsiteY5" fmla="*/ 16107 h 32482"/>
                <a:gd name="connsiteX6" fmla="*/ 16136 w 234847"/>
                <a:gd name="connsiteY6" fmla="*/ 3061 h 32482"/>
                <a:gd name="connsiteX7" fmla="*/ 218453 w 234847"/>
                <a:gd name="connsiteY7" fmla="*/ 3061 h 32482"/>
                <a:gd name="connsiteX8" fmla="*/ 218453 w 234847"/>
                <a:gd name="connsiteY8" fmla="*/ -134 h 32482"/>
                <a:gd name="connsiteX9" fmla="*/ 16136 w 234847"/>
                <a:gd name="connsiteY9" fmla="*/ -134 h 32482"/>
                <a:gd name="connsiteX10" fmla="*/ -129 w 234847"/>
                <a:gd name="connsiteY10" fmla="*/ 16083 h 32482"/>
                <a:gd name="connsiteX11" fmla="*/ 16088 w 234847"/>
                <a:gd name="connsiteY11" fmla="*/ 32348 h 32482"/>
                <a:gd name="connsiteX12" fmla="*/ 16136 w 234847"/>
                <a:gd name="connsiteY12" fmla="*/ 32348 h 32482"/>
                <a:gd name="connsiteX13" fmla="*/ 218453 w 234847"/>
                <a:gd name="connsiteY13" fmla="*/ 32348 h 32482"/>
                <a:gd name="connsiteX14" fmla="*/ 234718 w 234847"/>
                <a:gd name="connsiteY14" fmla="*/ 16131 h 32482"/>
                <a:gd name="connsiteX15" fmla="*/ 218501 w 234847"/>
                <a:gd name="connsiteY15" fmla="*/ -134 h 32482"/>
                <a:gd name="connsiteX16" fmla="*/ 218453 w 234847"/>
                <a:gd name="connsiteY16" fmla="*/ -134 h 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847" h="32482">
                  <a:moveTo>
                    <a:pt x="218453" y="3061"/>
                  </a:moveTo>
                  <a:cubicBezTo>
                    <a:pt x="225659" y="3049"/>
                    <a:pt x="231509" y="8880"/>
                    <a:pt x="231521" y="16085"/>
                  </a:cubicBezTo>
                  <a:cubicBezTo>
                    <a:pt x="231533" y="23290"/>
                    <a:pt x="225701" y="29141"/>
                    <a:pt x="218496" y="29153"/>
                  </a:cubicBezTo>
                  <a:cubicBezTo>
                    <a:pt x="218482" y="29153"/>
                    <a:pt x="218468" y="29153"/>
                    <a:pt x="218453" y="29153"/>
                  </a:cubicBezTo>
                  <a:lnTo>
                    <a:pt x="16136" y="29153"/>
                  </a:lnTo>
                  <a:cubicBezTo>
                    <a:pt x="8931" y="29153"/>
                    <a:pt x="3090" y="23312"/>
                    <a:pt x="3090" y="16107"/>
                  </a:cubicBezTo>
                  <a:cubicBezTo>
                    <a:pt x="3090" y="8902"/>
                    <a:pt x="8931" y="3061"/>
                    <a:pt x="16136" y="3061"/>
                  </a:cubicBezTo>
                  <a:lnTo>
                    <a:pt x="218453" y="3061"/>
                  </a:lnTo>
                  <a:moveTo>
                    <a:pt x="218453" y="-134"/>
                  </a:moveTo>
                  <a:lnTo>
                    <a:pt x="16136" y="-134"/>
                  </a:lnTo>
                  <a:cubicBezTo>
                    <a:pt x="7167" y="-147"/>
                    <a:pt x="-115" y="7113"/>
                    <a:pt x="-129" y="16083"/>
                  </a:cubicBezTo>
                  <a:cubicBezTo>
                    <a:pt x="-142" y="25052"/>
                    <a:pt x="7119" y="32335"/>
                    <a:pt x="16088" y="32348"/>
                  </a:cubicBezTo>
                  <a:cubicBezTo>
                    <a:pt x="16104" y="32348"/>
                    <a:pt x="16120" y="32348"/>
                    <a:pt x="16136" y="32348"/>
                  </a:cubicBezTo>
                  <a:lnTo>
                    <a:pt x="218453" y="32348"/>
                  </a:lnTo>
                  <a:cubicBezTo>
                    <a:pt x="227423" y="32361"/>
                    <a:pt x="234705" y="25100"/>
                    <a:pt x="234718" y="16131"/>
                  </a:cubicBezTo>
                  <a:cubicBezTo>
                    <a:pt x="234732" y="7161"/>
                    <a:pt x="227471" y="-121"/>
                    <a:pt x="218501" y="-134"/>
                  </a:cubicBezTo>
                  <a:cubicBezTo>
                    <a:pt x="218485" y="-134"/>
                    <a:pt x="218469" y="-134"/>
                    <a:pt x="218453" y="-134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4">
              <a:extLst>
                <a:ext uri="{FF2B5EF4-FFF2-40B4-BE49-F238E27FC236}">
                  <a16:creationId xmlns:a16="http://schemas.microsoft.com/office/drawing/2014/main" id="{F92270CC-D943-425A-BC57-7EA73E8799DA}"/>
                </a:ext>
              </a:extLst>
            </p:cNvPr>
            <p:cNvSpPr/>
            <p:nvPr/>
          </p:nvSpPr>
          <p:spPr>
            <a:xfrm>
              <a:off x="6854756" y="4907530"/>
              <a:ext cx="184784" cy="32482"/>
            </a:xfrm>
            <a:custGeom>
              <a:avLst/>
              <a:gdLst>
                <a:gd name="connsiteX0" fmla="*/ 168415 w 184784"/>
                <a:gd name="connsiteY0" fmla="*/ 32348 h 32482"/>
                <a:gd name="connsiteX1" fmla="*/ 16112 w 184784"/>
                <a:gd name="connsiteY1" fmla="*/ 32348 h 32482"/>
                <a:gd name="connsiteX2" fmla="*/ -129 w 184784"/>
                <a:gd name="connsiteY2" fmla="*/ 16107 h 32482"/>
                <a:gd name="connsiteX3" fmla="*/ 16112 w 184784"/>
                <a:gd name="connsiteY3" fmla="*/ -134 h 32482"/>
                <a:gd name="connsiteX4" fmla="*/ 168415 w 184784"/>
                <a:gd name="connsiteY4" fmla="*/ -134 h 32482"/>
                <a:gd name="connsiteX5" fmla="*/ 184656 w 184784"/>
                <a:gd name="connsiteY5" fmla="*/ 16107 h 32482"/>
                <a:gd name="connsiteX6" fmla="*/ 168415 w 184784"/>
                <a:gd name="connsiteY6" fmla="*/ 32348 h 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784" h="32482">
                  <a:moveTo>
                    <a:pt x="168415" y="32348"/>
                  </a:moveTo>
                  <a:lnTo>
                    <a:pt x="16112" y="32348"/>
                  </a:lnTo>
                  <a:cubicBezTo>
                    <a:pt x="7143" y="32348"/>
                    <a:pt x="-129" y="25076"/>
                    <a:pt x="-129" y="16107"/>
                  </a:cubicBezTo>
                  <a:cubicBezTo>
                    <a:pt x="-129" y="7137"/>
                    <a:pt x="7143" y="-134"/>
                    <a:pt x="16112" y="-134"/>
                  </a:cubicBezTo>
                  <a:lnTo>
                    <a:pt x="168415" y="-134"/>
                  </a:lnTo>
                  <a:cubicBezTo>
                    <a:pt x="177384" y="-134"/>
                    <a:pt x="184656" y="7137"/>
                    <a:pt x="184656" y="16107"/>
                  </a:cubicBezTo>
                  <a:cubicBezTo>
                    <a:pt x="184656" y="25076"/>
                    <a:pt x="177384" y="32348"/>
                    <a:pt x="168415" y="32348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25">
              <a:extLst>
                <a:ext uri="{FF2B5EF4-FFF2-40B4-BE49-F238E27FC236}">
                  <a16:creationId xmlns:a16="http://schemas.microsoft.com/office/drawing/2014/main" id="{026E2141-E73C-4328-B002-E574F569D050}"/>
                </a:ext>
              </a:extLst>
            </p:cNvPr>
            <p:cNvSpPr/>
            <p:nvPr/>
          </p:nvSpPr>
          <p:spPr>
            <a:xfrm>
              <a:off x="6774815" y="4986338"/>
              <a:ext cx="38472" cy="38472"/>
            </a:xfrm>
            <a:custGeom>
              <a:avLst/>
              <a:gdLst>
                <a:gd name="connsiteX0" fmla="*/ 38473 w 38472"/>
                <a:gd name="connsiteY0" fmla="*/ 19236 h 38472"/>
                <a:gd name="connsiteX1" fmla="*/ 19236 w 38472"/>
                <a:gd name="connsiteY1" fmla="*/ 38473 h 38472"/>
                <a:gd name="connsiteX2" fmla="*/ 0 w 38472"/>
                <a:gd name="connsiteY2" fmla="*/ 19236 h 38472"/>
                <a:gd name="connsiteX3" fmla="*/ 19236 w 38472"/>
                <a:gd name="connsiteY3" fmla="*/ 0 h 38472"/>
                <a:gd name="connsiteX4" fmla="*/ 38473 w 38472"/>
                <a:gd name="connsiteY4" fmla="*/ 19236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2" h="38472">
                  <a:moveTo>
                    <a:pt x="38473" y="19236"/>
                  </a:moveTo>
                  <a:cubicBezTo>
                    <a:pt x="38473" y="29860"/>
                    <a:pt x="29860" y="38473"/>
                    <a:pt x="19236" y="38473"/>
                  </a:cubicBezTo>
                  <a:cubicBezTo>
                    <a:pt x="8612" y="38473"/>
                    <a:pt x="0" y="29860"/>
                    <a:pt x="0" y="19236"/>
                  </a:cubicBezTo>
                  <a:cubicBezTo>
                    <a:pt x="0" y="8612"/>
                    <a:pt x="8612" y="0"/>
                    <a:pt x="19236" y="0"/>
                  </a:cubicBezTo>
                  <a:cubicBezTo>
                    <a:pt x="29860" y="0"/>
                    <a:pt x="38473" y="8612"/>
                    <a:pt x="38473" y="19236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26">
              <a:extLst>
                <a:ext uri="{FF2B5EF4-FFF2-40B4-BE49-F238E27FC236}">
                  <a16:creationId xmlns:a16="http://schemas.microsoft.com/office/drawing/2014/main" id="{D229E32A-5A13-4BE1-8AD1-860B732B66FE}"/>
                </a:ext>
              </a:extLst>
            </p:cNvPr>
            <p:cNvSpPr/>
            <p:nvPr/>
          </p:nvSpPr>
          <p:spPr>
            <a:xfrm>
              <a:off x="6884572" y="4987409"/>
              <a:ext cx="234799" cy="32482"/>
            </a:xfrm>
            <a:custGeom>
              <a:avLst/>
              <a:gdLst>
                <a:gd name="connsiteX0" fmla="*/ 218429 w 234799"/>
                <a:gd name="connsiteY0" fmla="*/ 3061 h 32482"/>
                <a:gd name="connsiteX1" fmla="*/ 231497 w 234799"/>
                <a:gd name="connsiteY1" fmla="*/ 16085 h 32482"/>
                <a:gd name="connsiteX2" fmla="*/ 218472 w 234799"/>
                <a:gd name="connsiteY2" fmla="*/ 29153 h 32482"/>
                <a:gd name="connsiteX3" fmla="*/ 218429 w 234799"/>
                <a:gd name="connsiteY3" fmla="*/ 29153 h 32482"/>
                <a:gd name="connsiteX4" fmla="*/ 16112 w 234799"/>
                <a:gd name="connsiteY4" fmla="*/ 29153 h 32482"/>
                <a:gd name="connsiteX5" fmla="*/ 3066 w 234799"/>
                <a:gd name="connsiteY5" fmla="*/ 16107 h 32482"/>
                <a:gd name="connsiteX6" fmla="*/ 16112 w 234799"/>
                <a:gd name="connsiteY6" fmla="*/ 3061 h 32482"/>
                <a:gd name="connsiteX7" fmla="*/ 218429 w 234799"/>
                <a:gd name="connsiteY7" fmla="*/ 3061 h 32482"/>
                <a:gd name="connsiteX8" fmla="*/ 218429 w 234799"/>
                <a:gd name="connsiteY8" fmla="*/ -134 h 32482"/>
                <a:gd name="connsiteX9" fmla="*/ 16112 w 234799"/>
                <a:gd name="connsiteY9" fmla="*/ -134 h 32482"/>
                <a:gd name="connsiteX10" fmla="*/ -129 w 234799"/>
                <a:gd name="connsiteY10" fmla="*/ 16107 h 32482"/>
                <a:gd name="connsiteX11" fmla="*/ 16112 w 234799"/>
                <a:gd name="connsiteY11" fmla="*/ 32348 h 32482"/>
                <a:gd name="connsiteX12" fmla="*/ 218429 w 234799"/>
                <a:gd name="connsiteY12" fmla="*/ 32348 h 32482"/>
                <a:gd name="connsiteX13" fmla="*/ 234670 w 234799"/>
                <a:gd name="connsiteY13" fmla="*/ 16107 h 32482"/>
                <a:gd name="connsiteX14" fmla="*/ 218429 w 234799"/>
                <a:gd name="connsiteY14" fmla="*/ -134 h 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4799" h="32482">
                  <a:moveTo>
                    <a:pt x="218429" y="3061"/>
                  </a:moveTo>
                  <a:cubicBezTo>
                    <a:pt x="225634" y="3049"/>
                    <a:pt x="231485" y="8880"/>
                    <a:pt x="231497" y="16085"/>
                  </a:cubicBezTo>
                  <a:cubicBezTo>
                    <a:pt x="231509" y="23290"/>
                    <a:pt x="225677" y="29141"/>
                    <a:pt x="218472" y="29153"/>
                  </a:cubicBezTo>
                  <a:cubicBezTo>
                    <a:pt x="218458" y="29153"/>
                    <a:pt x="218444" y="29153"/>
                    <a:pt x="218429" y="29153"/>
                  </a:cubicBezTo>
                  <a:lnTo>
                    <a:pt x="16112" y="29153"/>
                  </a:lnTo>
                  <a:cubicBezTo>
                    <a:pt x="8907" y="29153"/>
                    <a:pt x="3066" y="23312"/>
                    <a:pt x="3066" y="16107"/>
                  </a:cubicBezTo>
                  <a:cubicBezTo>
                    <a:pt x="3066" y="8902"/>
                    <a:pt x="8907" y="3061"/>
                    <a:pt x="16112" y="3061"/>
                  </a:cubicBezTo>
                  <a:lnTo>
                    <a:pt x="218429" y="3061"/>
                  </a:lnTo>
                  <a:moveTo>
                    <a:pt x="218429" y="-134"/>
                  </a:moveTo>
                  <a:lnTo>
                    <a:pt x="16112" y="-134"/>
                  </a:lnTo>
                  <a:cubicBezTo>
                    <a:pt x="7143" y="-134"/>
                    <a:pt x="-129" y="7137"/>
                    <a:pt x="-129" y="16107"/>
                  </a:cubicBezTo>
                  <a:cubicBezTo>
                    <a:pt x="-129" y="25076"/>
                    <a:pt x="7143" y="32348"/>
                    <a:pt x="16112" y="32348"/>
                  </a:cubicBezTo>
                  <a:lnTo>
                    <a:pt x="218429" y="32348"/>
                  </a:lnTo>
                  <a:cubicBezTo>
                    <a:pt x="227399" y="32348"/>
                    <a:pt x="234670" y="25076"/>
                    <a:pt x="234670" y="16107"/>
                  </a:cubicBezTo>
                  <a:cubicBezTo>
                    <a:pt x="234670" y="7137"/>
                    <a:pt x="227399" y="-134"/>
                    <a:pt x="218429" y="-134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27">
              <a:extLst>
                <a:ext uri="{FF2B5EF4-FFF2-40B4-BE49-F238E27FC236}">
                  <a16:creationId xmlns:a16="http://schemas.microsoft.com/office/drawing/2014/main" id="{094459BD-1D03-47A0-8BE0-FA920C5C6040}"/>
                </a:ext>
              </a:extLst>
            </p:cNvPr>
            <p:cNvSpPr/>
            <p:nvPr/>
          </p:nvSpPr>
          <p:spPr>
            <a:xfrm>
              <a:off x="6854756" y="4987409"/>
              <a:ext cx="242297" cy="32482"/>
            </a:xfrm>
            <a:custGeom>
              <a:avLst/>
              <a:gdLst>
                <a:gd name="connsiteX0" fmla="*/ 225927 w 242297"/>
                <a:gd name="connsiteY0" fmla="*/ 32348 h 32482"/>
                <a:gd name="connsiteX1" fmla="*/ 16112 w 242297"/>
                <a:gd name="connsiteY1" fmla="*/ 32348 h 32482"/>
                <a:gd name="connsiteX2" fmla="*/ -129 w 242297"/>
                <a:gd name="connsiteY2" fmla="*/ 16107 h 32482"/>
                <a:gd name="connsiteX3" fmla="*/ 16112 w 242297"/>
                <a:gd name="connsiteY3" fmla="*/ -134 h 32482"/>
                <a:gd name="connsiteX4" fmla="*/ 225927 w 242297"/>
                <a:gd name="connsiteY4" fmla="*/ -134 h 32482"/>
                <a:gd name="connsiteX5" fmla="*/ 242168 w 242297"/>
                <a:gd name="connsiteY5" fmla="*/ 16107 h 32482"/>
                <a:gd name="connsiteX6" fmla="*/ 225927 w 242297"/>
                <a:gd name="connsiteY6" fmla="*/ 32348 h 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297" h="32482">
                  <a:moveTo>
                    <a:pt x="225927" y="32348"/>
                  </a:moveTo>
                  <a:lnTo>
                    <a:pt x="16112" y="32348"/>
                  </a:lnTo>
                  <a:cubicBezTo>
                    <a:pt x="7143" y="32348"/>
                    <a:pt x="-129" y="25076"/>
                    <a:pt x="-129" y="16107"/>
                  </a:cubicBezTo>
                  <a:cubicBezTo>
                    <a:pt x="-129" y="7137"/>
                    <a:pt x="7143" y="-134"/>
                    <a:pt x="16112" y="-134"/>
                  </a:cubicBezTo>
                  <a:lnTo>
                    <a:pt x="225927" y="-134"/>
                  </a:lnTo>
                  <a:cubicBezTo>
                    <a:pt x="234897" y="-134"/>
                    <a:pt x="242168" y="7137"/>
                    <a:pt x="242168" y="16107"/>
                  </a:cubicBezTo>
                  <a:cubicBezTo>
                    <a:pt x="242168" y="25076"/>
                    <a:pt x="234897" y="32348"/>
                    <a:pt x="225927" y="32348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28">
              <a:extLst>
                <a:ext uri="{FF2B5EF4-FFF2-40B4-BE49-F238E27FC236}">
                  <a16:creationId xmlns:a16="http://schemas.microsoft.com/office/drawing/2014/main" id="{A383D6A8-DF97-48A2-8574-F32861BE6CAF}"/>
                </a:ext>
              </a:extLst>
            </p:cNvPr>
            <p:cNvSpPr/>
            <p:nvPr/>
          </p:nvSpPr>
          <p:spPr>
            <a:xfrm>
              <a:off x="6774815" y="5066217"/>
              <a:ext cx="38472" cy="38472"/>
            </a:xfrm>
            <a:custGeom>
              <a:avLst/>
              <a:gdLst>
                <a:gd name="connsiteX0" fmla="*/ 38473 w 38472"/>
                <a:gd name="connsiteY0" fmla="*/ 19236 h 38472"/>
                <a:gd name="connsiteX1" fmla="*/ 19236 w 38472"/>
                <a:gd name="connsiteY1" fmla="*/ 38473 h 38472"/>
                <a:gd name="connsiteX2" fmla="*/ 0 w 38472"/>
                <a:gd name="connsiteY2" fmla="*/ 19236 h 38472"/>
                <a:gd name="connsiteX3" fmla="*/ 19236 w 38472"/>
                <a:gd name="connsiteY3" fmla="*/ 0 h 38472"/>
                <a:gd name="connsiteX4" fmla="*/ 38473 w 38472"/>
                <a:gd name="connsiteY4" fmla="*/ 19236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2" h="38472">
                  <a:moveTo>
                    <a:pt x="38473" y="19236"/>
                  </a:moveTo>
                  <a:cubicBezTo>
                    <a:pt x="38473" y="29860"/>
                    <a:pt x="29860" y="38473"/>
                    <a:pt x="19236" y="38473"/>
                  </a:cubicBezTo>
                  <a:cubicBezTo>
                    <a:pt x="8612" y="38473"/>
                    <a:pt x="0" y="29860"/>
                    <a:pt x="0" y="19236"/>
                  </a:cubicBezTo>
                  <a:cubicBezTo>
                    <a:pt x="0" y="8612"/>
                    <a:pt x="8612" y="0"/>
                    <a:pt x="19236" y="0"/>
                  </a:cubicBezTo>
                  <a:cubicBezTo>
                    <a:pt x="29860" y="0"/>
                    <a:pt x="38473" y="8612"/>
                    <a:pt x="38473" y="19236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29">
              <a:extLst>
                <a:ext uri="{FF2B5EF4-FFF2-40B4-BE49-F238E27FC236}">
                  <a16:creationId xmlns:a16="http://schemas.microsoft.com/office/drawing/2014/main" id="{A72E385C-A3A9-4DFF-87DB-391F82512ACB}"/>
                </a:ext>
              </a:extLst>
            </p:cNvPr>
            <p:cNvSpPr/>
            <p:nvPr/>
          </p:nvSpPr>
          <p:spPr>
            <a:xfrm>
              <a:off x="6884572" y="5067289"/>
              <a:ext cx="234799" cy="32482"/>
            </a:xfrm>
            <a:custGeom>
              <a:avLst/>
              <a:gdLst>
                <a:gd name="connsiteX0" fmla="*/ 218429 w 234799"/>
                <a:gd name="connsiteY0" fmla="*/ 3061 h 32482"/>
                <a:gd name="connsiteX1" fmla="*/ 231497 w 234799"/>
                <a:gd name="connsiteY1" fmla="*/ 16085 h 32482"/>
                <a:gd name="connsiteX2" fmla="*/ 218472 w 234799"/>
                <a:gd name="connsiteY2" fmla="*/ 29153 h 32482"/>
                <a:gd name="connsiteX3" fmla="*/ 218429 w 234799"/>
                <a:gd name="connsiteY3" fmla="*/ 29153 h 32482"/>
                <a:gd name="connsiteX4" fmla="*/ 16112 w 234799"/>
                <a:gd name="connsiteY4" fmla="*/ 29153 h 32482"/>
                <a:gd name="connsiteX5" fmla="*/ 3066 w 234799"/>
                <a:gd name="connsiteY5" fmla="*/ 16107 h 32482"/>
                <a:gd name="connsiteX6" fmla="*/ 16112 w 234799"/>
                <a:gd name="connsiteY6" fmla="*/ 3061 h 32482"/>
                <a:gd name="connsiteX7" fmla="*/ 218429 w 234799"/>
                <a:gd name="connsiteY7" fmla="*/ 3061 h 32482"/>
                <a:gd name="connsiteX8" fmla="*/ 218429 w 234799"/>
                <a:gd name="connsiteY8" fmla="*/ -134 h 32482"/>
                <a:gd name="connsiteX9" fmla="*/ 16112 w 234799"/>
                <a:gd name="connsiteY9" fmla="*/ -134 h 32482"/>
                <a:gd name="connsiteX10" fmla="*/ -129 w 234799"/>
                <a:gd name="connsiteY10" fmla="*/ 16107 h 32482"/>
                <a:gd name="connsiteX11" fmla="*/ 16112 w 234799"/>
                <a:gd name="connsiteY11" fmla="*/ 32348 h 32482"/>
                <a:gd name="connsiteX12" fmla="*/ 218429 w 234799"/>
                <a:gd name="connsiteY12" fmla="*/ 32348 h 32482"/>
                <a:gd name="connsiteX13" fmla="*/ 234670 w 234799"/>
                <a:gd name="connsiteY13" fmla="*/ 16107 h 32482"/>
                <a:gd name="connsiteX14" fmla="*/ 218429 w 234799"/>
                <a:gd name="connsiteY14" fmla="*/ -134 h 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4799" h="32482">
                  <a:moveTo>
                    <a:pt x="218429" y="3061"/>
                  </a:moveTo>
                  <a:cubicBezTo>
                    <a:pt x="225634" y="3049"/>
                    <a:pt x="231485" y="8880"/>
                    <a:pt x="231497" y="16085"/>
                  </a:cubicBezTo>
                  <a:cubicBezTo>
                    <a:pt x="231509" y="23290"/>
                    <a:pt x="225677" y="29141"/>
                    <a:pt x="218472" y="29153"/>
                  </a:cubicBezTo>
                  <a:cubicBezTo>
                    <a:pt x="218458" y="29153"/>
                    <a:pt x="218444" y="29153"/>
                    <a:pt x="218429" y="29153"/>
                  </a:cubicBezTo>
                  <a:lnTo>
                    <a:pt x="16112" y="29153"/>
                  </a:lnTo>
                  <a:cubicBezTo>
                    <a:pt x="8907" y="29153"/>
                    <a:pt x="3066" y="23312"/>
                    <a:pt x="3066" y="16107"/>
                  </a:cubicBezTo>
                  <a:cubicBezTo>
                    <a:pt x="3066" y="8902"/>
                    <a:pt x="8907" y="3061"/>
                    <a:pt x="16112" y="3061"/>
                  </a:cubicBezTo>
                  <a:lnTo>
                    <a:pt x="218429" y="3061"/>
                  </a:lnTo>
                  <a:moveTo>
                    <a:pt x="218429" y="-134"/>
                  </a:moveTo>
                  <a:lnTo>
                    <a:pt x="16112" y="-134"/>
                  </a:lnTo>
                  <a:cubicBezTo>
                    <a:pt x="7143" y="-134"/>
                    <a:pt x="-129" y="7137"/>
                    <a:pt x="-129" y="16107"/>
                  </a:cubicBezTo>
                  <a:cubicBezTo>
                    <a:pt x="-129" y="25076"/>
                    <a:pt x="7143" y="32348"/>
                    <a:pt x="16112" y="32348"/>
                  </a:cubicBezTo>
                  <a:lnTo>
                    <a:pt x="218429" y="32348"/>
                  </a:lnTo>
                  <a:cubicBezTo>
                    <a:pt x="227399" y="32348"/>
                    <a:pt x="234670" y="25076"/>
                    <a:pt x="234670" y="16107"/>
                  </a:cubicBezTo>
                  <a:cubicBezTo>
                    <a:pt x="234670" y="7137"/>
                    <a:pt x="227399" y="-134"/>
                    <a:pt x="218429" y="-134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30">
              <a:extLst>
                <a:ext uri="{FF2B5EF4-FFF2-40B4-BE49-F238E27FC236}">
                  <a16:creationId xmlns:a16="http://schemas.microsoft.com/office/drawing/2014/main" id="{27BC1F5A-E310-43F8-9ED2-3B55E151B89F}"/>
                </a:ext>
              </a:extLst>
            </p:cNvPr>
            <p:cNvSpPr/>
            <p:nvPr/>
          </p:nvSpPr>
          <p:spPr>
            <a:xfrm>
              <a:off x="6854732" y="5067289"/>
              <a:ext cx="117685" cy="32481"/>
            </a:xfrm>
            <a:custGeom>
              <a:avLst/>
              <a:gdLst>
                <a:gd name="connsiteX0" fmla="*/ 101340 w 117685"/>
                <a:gd name="connsiteY0" fmla="*/ 32348 h 32481"/>
                <a:gd name="connsiteX1" fmla="*/ 16136 w 117685"/>
                <a:gd name="connsiteY1" fmla="*/ 32348 h 32481"/>
                <a:gd name="connsiteX2" fmla="*/ -129 w 117685"/>
                <a:gd name="connsiteY2" fmla="*/ 16131 h 32481"/>
                <a:gd name="connsiteX3" fmla="*/ 16088 w 117685"/>
                <a:gd name="connsiteY3" fmla="*/ -134 h 32481"/>
                <a:gd name="connsiteX4" fmla="*/ 16136 w 117685"/>
                <a:gd name="connsiteY4" fmla="*/ -134 h 32481"/>
                <a:gd name="connsiteX5" fmla="*/ 101340 w 117685"/>
                <a:gd name="connsiteY5" fmla="*/ -134 h 32481"/>
                <a:gd name="connsiteX6" fmla="*/ 117557 w 117685"/>
                <a:gd name="connsiteY6" fmla="*/ 16131 h 32481"/>
                <a:gd name="connsiteX7" fmla="*/ 101340 w 117685"/>
                <a:gd name="connsiteY7" fmla="*/ 32348 h 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685" h="32481">
                  <a:moveTo>
                    <a:pt x="101340" y="32348"/>
                  </a:moveTo>
                  <a:lnTo>
                    <a:pt x="16136" y="32348"/>
                  </a:lnTo>
                  <a:cubicBezTo>
                    <a:pt x="7167" y="32361"/>
                    <a:pt x="-115" y="25100"/>
                    <a:pt x="-129" y="16131"/>
                  </a:cubicBezTo>
                  <a:cubicBezTo>
                    <a:pt x="-142" y="7161"/>
                    <a:pt x="7119" y="-121"/>
                    <a:pt x="16088" y="-134"/>
                  </a:cubicBezTo>
                  <a:cubicBezTo>
                    <a:pt x="16104" y="-134"/>
                    <a:pt x="16120" y="-134"/>
                    <a:pt x="16136" y="-134"/>
                  </a:cubicBezTo>
                  <a:lnTo>
                    <a:pt x="101340" y="-134"/>
                  </a:lnTo>
                  <a:cubicBezTo>
                    <a:pt x="110310" y="-121"/>
                    <a:pt x="117570" y="7161"/>
                    <a:pt x="117557" y="16131"/>
                  </a:cubicBezTo>
                  <a:cubicBezTo>
                    <a:pt x="117544" y="25082"/>
                    <a:pt x="110291" y="32334"/>
                    <a:pt x="101340" y="32348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1">
              <a:extLst>
                <a:ext uri="{FF2B5EF4-FFF2-40B4-BE49-F238E27FC236}">
                  <a16:creationId xmlns:a16="http://schemas.microsoft.com/office/drawing/2014/main" id="{3A302BD3-3DD1-4D69-8D4C-2A23018C66A3}"/>
                </a:ext>
              </a:extLst>
            </p:cNvPr>
            <p:cNvSpPr/>
            <p:nvPr/>
          </p:nvSpPr>
          <p:spPr>
            <a:xfrm>
              <a:off x="5138964" y="4423746"/>
              <a:ext cx="1437203" cy="736566"/>
            </a:xfrm>
            <a:custGeom>
              <a:avLst/>
              <a:gdLst>
                <a:gd name="connsiteX0" fmla="*/ 0 w 1437203"/>
                <a:gd name="connsiteY0" fmla="*/ 0 h 736566"/>
                <a:gd name="connsiteX1" fmla="*/ 1437204 w 1437203"/>
                <a:gd name="connsiteY1" fmla="*/ 0 h 736566"/>
                <a:gd name="connsiteX2" fmla="*/ 1437204 w 1437203"/>
                <a:gd name="connsiteY2" fmla="*/ 736567 h 736566"/>
                <a:gd name="connsiteX3" fmla="*/ 0 w 1437203"/>
                <a:gd name="connsiteY3" fmla="*/ 736567 h 7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203" h="736566">
                  <a:moveTo>
                    <a:pt x="0" y="0"/>
                  </a:moveTo>
                  <a:lnTo>
                    <a:pt x="1437204" y="0"/>
                  </a:lnTo>
                  <a:lnTo>
                    <a:pt x="1437204" y="736567"/>
                  </a:lnTo>
                  <a:lnTo>
                    <a:pt x="0" y="736567"/>
                  </a:lnTo>
                  <a:close/>
                </a:path>
              </a:pathLst>
            </a:custGeom>
            <a:solidFill>
              <a:srgbClr val="F2F2F2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2">
              <a:extLst>
                <a:ext uri="{FF2B5EF4-FFF2-40B4-BE49-F238E27FC236}">
                  <a16:creationId xmlns:a16="http://schemas.microsoft.com/office/drawing/2014/main" id="{DD69B08B-A2AB-4B8A-B651-47CBC61B17DA}"/>
                </a:ext>
              </a:extLst>
            </p:cNvPr>
            <p:cNvSpPr/>
            <p:nvPr/>
          </p:nvSpPr>
          <p:spPr>
            <a:xfrm>
              <a:off x="5186871" y="4460346"/>
              <a:ext cx="1341390" cy="663367"/>
            </a:xfrm>
            <a:custGeom>
              <a:avLst/>
              <a:gdLst>
                <a:gd name="connsiteX0" fmla="*/ 0 w 1341390"/>
                <a:gd name="connsiteY0" fmla="*/ 0 h 663367"/>
                <a:gd name="connsiteX1" fmla="*/ 1341390 w 1341390"/>
                <a:gd name="connsiteY1" fmla="*/ 0 h 663367"/>
                <a:gd name="connsiteX2" fmla="*/ 1341390 w 1341390"/>
                <a:gd name="connsiteY2" fmla="*/ 663368 h 663367"/>
                <a:gd name="connsiteX3" fmla="*/ 0 w 1341390"/>
                <a:gd name="connsiteY3" fmla="*/ 663368 h 66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1390" h="663367">
                  <a:moveTo>
                    <a:pt x="0" y="0"/>
                  </a:moveTo>
                  <a:lnTo>
                    <a:pt x="1341390" y="0"/>
                  </a:lnTo>
                  <a:lnTo>
                    <a:pt x="1341390" y="663368"/>
                  </a:lnTo>
                  <a:lnTo>
                    <a:pt x="0" y="663368"/>
                  </a:lnTo>
                  <a:close/>
                </a:path>
              </a:pathLst>
            </a:custGeom>
            <a:solidFill>
              <a:srgbClr val="FFFFFF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33">
              <a:extLst>
                <a:ext uri="{FF2B5EF4-FFF2-40B4-BE49-F238E27FC236}">
                  <a16:creationId xmlns:a16="http://schemas.microsoft.com/office/drawing/2014/main" id="{FBBDC482-11A6-4836-860E-E6F2FB851AE5}"/>
                </a:ext>
              </a:extLst>
            </p:cNvPr>
            <p:cNvSpPr/>
            <p:nvPr/>
          </p:nvSpPr>
          <p:spPr>
            <a:xfrm>
              <a:off x="5380993" y="4547708"/>
              <a:ext cx="983968" cy="474802"/>
            </a:xfrm>
            <a:custGeom>
              <a:avLst/>
              <a:gdLst>
                <a:gd name="connsiteX0" fmla="*/ 980779 w 983968"/>
                <a:gd name="connsiteY0" fmla="*/ 474669 h 474802"/>
                <a:gd name="connsiteX1" fmla="*/ 2932 w 983968"/>
                <a:gd name="connsiteY1" fmla="*/ 474669 h 474802"/>
                <a:gd name="connsiteX2" fmla="*/ -129 w 983968"/>
                <a:gd name="connsiteY2" fmla="*/ 471608 h 474802"/>
                <a:gd name="connsiteX3" fmla="*/ -129 w 983968"/>
                <a:gd name="connsiteY3" fmla="*/ 2926 h 474802"/>
                <a:gd name="connsiteX4" fmla="*/ 2932 w 983968"/>
                <a:gd name="connsiteY4" fmla="*/ -134 h 474802"/>
                <a:gd name="connsiteX5" fmla="*/ 5992 w 983968"/>
                <a:gd name="connsiteY5" fmla="*/ 2926 h 474802"/>
                <a:gd name="connsiteX6" fmla="*/ 5992 w 983968"/>
                <a:gd name="connsiteY6" fmla="*/ 468548 h 474802"/>
                <a:gd name="connsiteX7" fmla="*/ 980779 w 983968"/>
                <a:gd name="connsiteY7" fmla="*/ 468548 h 474802"/>
                <a:gd name="connsiteX8" fmla="*/ 983839 w 983968"/>
                <a:gd name="connsiteY8" fmla="*/ 471608 h 474802"/>
                <a:gd name="connsiteX9" fmla="*/ 980779 w 983968"/>
                <a:gd name="connsiteY9" fmla="*/ 474668 h 4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968" h="474802">
                  <a:moveTo>
                    <a:pt x="980779" y="474669"/>
                  </a:moveTo>
                  <a:lnTo>
                    <a:pt x="2932" y="474669"/>
                  </a:lnTo>
                  <a:cubicBezTo>
                    <a:pt x="1241" y="474668"/>
                    <a:pt x="-129" y="473298"/>
                    <a:pt x="-129" y="471608"/>
                  </a:cubicBezTo>
                  <a:lnTo>
                    <a:pt x="-129" y="2926"/>
                  </a:lnTo>
                  <a:cubicBezTo>
                    <a:pt x="-129" y="1236"/>
                    <a:pt x="1241" y="-134"/>
                    <a:pt x="2932" y="-134"/>
                  </a:cubicBezTo>
                  <a:cubicBezTo>
                    <a:pt x="4622" y="-134"/>
                    <a:pt x="5992" y="1236"/>
                    <a:pt x="5992" y="2926"/>
                  </a:cubicBezTo>
                  <a:lnTo>
                    <a:pt x="5992" y="468548"/>
                  </a:lnTo>
                  <a:lnTo>
                    <a:pt x="980779" y="468548"/>
                  </a:lnTo>
                  <a:cubicBezTo>
                    <a:pt x="982469" y="468548"/>
                    <a:pt x="983839" y="469918"/>
                    <a:pt x="983839" y="471608"/>
                  </a:cubicBezTo>
                  <a:cubicBezTo>
                    <a:pt x="983839" y="473298"/>
                    <a:pt x="982469" y="474668"/>
                    <a:pt x="980779" y="474668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34">
              <a:extLst>
                <a:ext uri="{FF2B5EF4-FFF2-40B4-BE49-F238E27FC236}">
                  <a16:creationId xmlns:a16="http://schemas.microsoft.com/office/drawing/2014/main" id="{2CDD9D86-F378-4AB9-9203-57E003D171B7}"/>
                </a:ext>
              </a:extLst>
            </p:cNvPr>
            <p:cNvSpPr/>
            <p:nvPr/>
          </p:nvSpPr>
          <p:spPr>
            <a:xfrm>
              <a:off x="5494953" y="4848078"/>
              <a:ext cx="107107" cy="140769"/>
            </a:xfrm>
            <a:custGeom>
              <a:avLst/>
              <a:gdLst>
                <a:gd name="connsiteX0" fmla="*/ 97895 w 107107"/>
                <a:gd name="connsiteY0" fmla="*/ 140636 h 140769"/>
                <a:gd name="connsiteX1" fmla="*/ 8956 w 107107"/>
                <a:gd name="connsiteY1" fmla="*/ 140636 h 140769"/>
                <a:gd name="connsiteX2" fmla="*/ -129 w 107107"/>
                <a:gd name="connsiteY2" fmla="*/ 131552 h 140769"/>
                <a:gd name="connsiteX3" fmla="*/ -129 w 107107"/>
                <a:gd name="connsiteY3" fmla="*/ 8949 h 140769"/>
                <a:gd name="connsiteX4" fmla="*/ 8956 w 107107"/>
                <a:gd name="connsiteY4" fmla="*/ -134 h 140769"/>
                <a:gd name="connsiteX5" fmla="*/ 97895 w 107107"/>
                <a:gd name="connsiteY5" fmla="*/ -134 h 140769"/>
                <a:gd name="connsiteX6" fmla="*/ 106979 w 107107"/>
                <a:gd name="connsiteY6" fmla="*/ 8949 h 140769"/>
                <a:gd name="connsiteX7" fmla="*/ 106979 w 107107"/>
                <a:gd name="connsiteY7" fmla="*/ 131552 h 140769"/>
                <a:gd name="connsiteX8" fmla="*/ 97895 w 107107"/>
                <a:gd name="connsiteY8" fmla="*/ 140636 h 14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7" h="140769">
                  <a:moveTo>
                    <a:pt x="97895" y="140636"/>
                  </a:moveTo>
                  <a:lnTo>
                    <a:pt x="8956" y="140636"/>
                  </a:lnTo>
                  <a:cubicBezTo>
                    <a:pt x="3941" y="140630"/>
                    <a:pt x="-123" y="136567"/>
                    <a:pt x="-129" y="131552"/>
                  </a:cubicBezTo>
                  <a:lnTo>
                    <a:pt x="-129" y="8949"/>
                  </a:lnTo>
                  <a:cubicBezTo>
                    <a:pt x="-123" y="3935"/>
                    <a:pt x="3941" y="-129"/>
                    <a:pt x="8956" y="-134"/>
                  </a:cubicBezTo>
                  <a:lnTo>
                    <a:pt x="97895" y="-134"/>
                  </a:lnTo>
                  <a:cubicBezTo>
                    <a:pt x="102909" y="-129"/>
                    <a:pt x="106973" y="3935"/>
                    <a:pt x="106979" y="8949"/>
                  </a:cubicBezTo>
                  <a:lnTo>
                    <a:pt x="106979" y="131552"/>
                  </a:lnTo>
                  <a:cubicBezTo>
                    <a:pt x="106973" y="136567"/>
                    <a:pt x="102909" y="140630"/>
                    <a:pt x="97895" y="140636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5">
              <a:extLst>
                <a:ext uri="{FF2B5EF4-FFF2-40B4-BE49-F238E27FC236}">
                  <a16:creationId xmlns:a16="http://schemas.microsoft.com/office/drawing/2014/main" id="{302B866C-D201-49AE-A2A5-0BF44BD736BB}"/>
                </a:ext>
              </a:extLst>
            </p:cNvPr>
            <p:cNvSpPr/>
            <p:nvPr/>
          </p:nvSpPr>
          <p:spPr>
            <a:xfrm>
              <a:off x="5657145" y="4731790"/>
              <a:ext cx="107107" cy="257058"/>
            </a:xfrm>
            <a:custGeom>
              <a:avLst/>
              <a:gdLst>
                <a:gd name="connsiteX0" fmla="*/ 97895 w 107107"/>
                <a:gd name="connsiteY0" fmla="*/ 256924 h 257058"/>
                <a:gd name="connsiteX1" fmla="*/ 8956 w 107107"/>
                <a:gd name="connsiteY1" fmla="*/ 256924 h 257058"/>
                <a:gd name="connsiteX2" fmla="*/ -129 w 107107"/>
                <a:gd name="connsiteY2" fmla="*/ 247840 h 257058"/>
                <a:gd name="connsiteX3" fmla="*/ -129 w 107107"/>
                <a:gd name="connsiteY3" fmla="*/ 8949 h 257058"/>
                <a:gd name="connsiteX4" fmla="*/ 8956 w 107107"/>
                <a:gd name="connsiteY4" fmla="*/ -134 h 257058"/>
                <a:gd name="connsiteX5" fmla="*/ 97895 w 107107"/>
                <a:gd name="connsiteY5" fmla="*/ -134 h 257058"/>
                <a:gd name="connsiteX6" fmla="*/ 106979 w 107107"/>
                <a:gd name="connsiteY6" fmla="*/ 8949 h 257058"/>
                <a:gd name="connsiteX7" fmla="*/ 106979 w 107107"/>
                <a:gd name="connsiteY7" fmla="*/ 247840 h 257058"/>
                <a:gd name="connsiteX8" fmla="*/ 97895 w 107107"/>
                <a:gd name="connsiteY8" fmla="*/ 256924 h 25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7" h="257058">
                  <a:moveTo>
                    <a:pt x="97895" y="256924"/>
                  </a:moveTo>
                  <a:lnTo>
                    <a:pt x="8956" y="256924"/>
                  </a:lnTo>
                  <a:cubicBezTo>
                    <a:pt x="3941" y="256918"/>
                    <a:pt x="-123" y="252855"/>
                    <a:pt x="-129" y="247840"/>
                  </a:cubicBezTo>
                  <a:lnTo>
                    <a:pt x="-129" y="8949"/>
                  </a:lnTo>
                  <a:cubicBezTo>
                    <a:pt x="-123" y="3935"/>
                    <a:pt x="3941" y="-129"/>
                    <a:pt x="8956" y="-134"/>
                  </a:cubicBezTo>
                  <a:lnTo>
                    <a:pt x="97895" y="-134"/>
                  </a:lnTo>
                  <a:cubicBezTo>
                    <a:pt x="102909" y="-129"/>
                    <a:pt x="106973" y="3935"/>
                    <a:pt x="106979" y="8949"/>
                  </a:cubicBezTo>
                  <a:lnTo>
                    <a:pt x="106979" y="247840"/>
                  </a:lnTo>
                  <a:cubicBezTo>
                    <a:pt x="106973" y="252855"/>
                    <a:pt x="102909" y="256918"/>
                    <a:pt x="97895" y="256924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6">
              <a:extLst>
                <a:ext uri="{FF2B5EF4-FFF2-40B4-BE49-F238E27FC236}">
                  <a16:creationId xmlns:a16="http://schemas.microsoft.com/office/drawing/2014/main" id="{ACCDC69E-EDDB-4410-93C0-293810454AA1}"/>
                </a:ext>
              </a:extLst>
            </p:cNvPr>
            <p:cNvSpPr/>
            <p:nvPr/>
          </p:nvSpPr>
          <p:spPr>
            <a:xfrm>
              <a:off x="5819336" y="4848078"/>
              <a:ext cx="107107" cy="140769"/>
            </a:xfrm>
            <a:custGeom>
              <a:avLst/>
              <a:gdLst>
                <a:gd name="connsiteX0" fmla="*/ 97895 w 107107"/>
                <a:gd name="connsiteY0" fmla="*/ 140636 h 140769"/>
                <a:gd name="connsiteX1" fmla="*/ 8956 w 107107"/>
                <a:gd name="connsiteY1" fmla="*/ 140636 h 140769"/>
                <a:gd name="connsiteX2" fmla="*/ -129 w 107107"/>
                <a:gd name="connsiteY2" fmla="*/ 131552 h 140769"/>
                <a:gd name="connsiteX3" fmla="*/ -129 w 107107"/>
                <a:gd name="connsiteY3" fmla="*/ 8949 h 140769"/>
                <a:gd name="connsiteX4" fmla="*/ 8956 w 107107"/>
                <a:gd name="connsiteY4" fmla="*/ -134 h 140769"/>
                <a:gd name="connsiteX5" fmla="*/ 97895 w 107107"/>
                <a:gd name="connsiteY5" fmla="*/ -134 h 140769"/>
                <a:gd name="connsiteX6" fmla="*/ 106979 w 107107"/>
                <a:gd name="connsiteY6" fmla="*/ 8949 h 140769"/>
                <a:gd name="connsiteX7" fmla="*/ 106979 w 107107"/>
                <a:gd name="connsiteY7" fmla="*/ 131552 h 140769"/>
                <a:gd name="connsiteX8" fmla="*/ 97895 w 107107"/>
                <a:gd name="connsiteY8" fmla="*/ 140636 h 14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7" h="140769">
                  <a:moveTo>
                    <a:pt x="97895" y="140636"/>
                  </a:moveTo>
                  <a:lnTo>
                    <a:pt x="8956" y="140636"/>
                  </a:lnTo>
                  <a:cubicBezTo>
                    <a:pt x="3941" y="140630"/>
                    <a:pt x="-123" y="136567"/>
                    <a:pt x="-129" y="131552"/>
                  </a:cubicBezTo>
                  <a:lnTo>
                    <a:pt x="-129" y="8949"/>
                  </a:lnTo>
                  <a:cubicBezTo>
                    <a:pt x="-123" y="3935"/>
                    <a:pt x="3941" y="-129"/>
                    <a:pt x="8956" y="-134"/>
                  </a:cubicBezTo>
                  <a:lnTo>
                    <a:pt x="97895" y="-134"/>
                  </a:lnTo>
                  <a:cubicBezTo>
                    <a:pt x="102909" y="-129"/>
                    <a:pt x="106973" y="3935"/>
                    <a:pt x="106979" y="8949"/>
                  </a:cubicBezTo>
                  <a:lnTo>
                    <a:pt x="106979" y="131552"/>
                  </a:lnTo>
                  <a:cubicBezTo>
                    <a:pt x="106973" y="136567"/>
                    <a:pt x="102909" y="140630"/>
                    <a:pt x="97895" y="140636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7">
              <a:extLst>
                <a:ext uri="{FF2B5EF4-FFF2-40B4-BE49-F238E27FC236}">
                  <a16:creationId xmlns:a16="http://schemas.microsoft.com/office/drawing/2014/main" id="{570291D4-F7D8-43DB-8534-A3720A48966E}"/>
                </a:ext>
              </a:extLst>
            </p:cNvPr>
            <p:cNvSpPr/>
            <p:nvPr/>
          </p:nvSpPr>
          <p:spPr>
            <a:xfrm>
              <a:off x="5981528" y="4685884"/>
              <a:ext cx="107107" cy="302965"/>
            </a:xfrm>
            <a:custGeom>
              <a:avLst/>
              <a:gdLst>
                <a:gd name="connsiteX0" fmla="*/ 97895 w 107107"/>
                <a:gd name="connsiteY0" fmla="*/ 302829 h 302965"/>
                <a:gd name="connsiteX1" fmla="*/ 8956 w 107107"/>
                <a:gd name="connsiteY1" fmla="*/ 302829 h 302965"/>
                <a:gd name="connsiteX2" fmla="*/ -129 w 107107"/>
                <a:gd name="connsiteY2" fmla="*/ 294157 h 302965"/>
                <a:gd name="connsiteX3" fmla="*/ -129 w 107107"/>
                <a:gd name="connsiteY3" fmla="*/ 8540 h 302965"/>
                <a:gd name="connsiteX4" fmla="*/ 8956 w 107107"/>
                <a:gd name="connsiteY4" fmla="*/ -132 h 302965"/>
                <a:gd name="connsiteX5" fmla="*/ 97895 w 107107"/>
                <a:gd name="connsiteY5" fmla="*/ -132 h 302965"/>
                <a:gd name="connsiteX6" fmla="*/ 106979 w 107107"/>
                <a:gd name="connsiteY6" fmla="*/ 8540 h 302965"/>
                <a:gd name="connsiteX7" fmla="*/ 106979 w 107107"/>
                <a:gd name="connsiteY7" fmla="*/ 294157 h 302965"/>
                <a:gd name="connsiteX8" fmla="*/ 97895 w 107107"/>
                <a:gd name="connsiteY8" fmla="*/ 302829 h 3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7" h="302965">
                  <a:moveTo>
                    <a:pt x="97895" y="302829"/>
                  </a:moveTo>
                  <a:lnTo>
                    <a:pt x="8956" y="302829"/>
                  </a:lnTo>
                  <a:cubicBezTo>
                    <a:pt x="4056" y="302935"/>
                    <a:pt x="-7" y="299057"/>
                    <a:pt x="-129" y="294157"/>
                  </a:cubicBezTo>
                  <a:lnTo>
                    <a:pt x="-129" y="8540"/>
                  </a:lnTo>
                  <a:cubicBezTo>
                    <a:pt x="-7" y="3640"/>
                    <a:pt x="4056" y="-238"/>
                    <a:pt x="8956" y="-132"/>
                  </a:cubicBezTo>
                  <a:lnTo>
                    <a:pt x="97895" y="-132"/>
                  </a:lnTo>
                  <a:cubicBezTo>
                    <a:pt x="102795" y="-238"/>
                    <a:pt x="106857" y="3640"/>
                    <a:pt x="106979" y="8540"/>
                  </a:cubicBezTo>
                  <a:lnTo>
                    <a:pt x="106979" y="294157"/>
                  </a:lnTo>
                  <a:cubicBezTo>
                    <a:pt x="106857" y="299057"/>
                    <a:pt x="102795" y="302935"/>
                    <a:pt x="97895" y="302829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8">
              <a:extLst>
                <a:ext uri="{FF2B5EF4-FFF2-40B4-BE49-F238E27FC236}">
                  <a16:creationId xmlns:a16="http://schemas.microsoft.com/office/drawing/2014/main" id="{FBA37FCF-C57F-40EE-853D-1551E8F62ADB}"/>
                </a:ext>
              </a:extLst>
            </p:cNvPr>
            <p:cNvSpPr/>
            <p:nvPr/>
          </p:nvSpPr>
          <p:spPr>
            <a:xfrm>
              <a:off x="6143719" y="4603261"/>
              <a:ext cx="107107" cy="385587"/>
            </a:xfrm>
            <a:custGeom>
              <a:avLst/>
              <a:gdLst>
                <a:gd name="connsiteX0" fmla="*/ 97895 w 107107"/>
                <a:gd name="connsiteY0" fmla="*/ 385453 h 385587"/>
                <a:gd name="connsiteX1" fmla="*/ 8956 w 107107"/>
                <a:gd name="connsiteY1" fmla="*/ 385453 h 385587"/>
                <a:gd name="connsiteX2" fmla="*/ -129 w 107107"/>
                <a:gd name="connsiteY2" fmla="*/ 376370 h 385587"/>
                <a:gd name="connsiteX3" fmla="*/ -129 w 107107"/>
                <a:gd name="connsiteY3" fmla="*/ 8949 h 385587"/>
                <a:gd name="connsiteX4" fmla="*/ 8956 w 107107"/>
                <a:gd name="connsiteY4" fmla="*/ -134 h 385587"/>
                <a:gd name="connsiteX5" fmla="*/ 97895 w 107107"/>
                <a:gd name="connsiteY5" fmla="*/ -134 h 385587"/>
                <a:gd name="connsiteX6" fmla="*/ 106979 w 107107"/>
                <a:gd name="connsiteY6" fmla="*/ 8949 h 385587"/>
                <a:gd name="connsiteX7" fmla="*/ 106979 w 107107"/>
                <a:gd name="connsiteY7" fmla="*/ 376370 h 385587"/>
                <a:gd name="connsiteX8" fmla="*/ 97895 w 107107"/>
                <a:gd name="connsiteY8" fmla="*/ 385453 h 38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7" h="385587">
                  <a:moveTo>
                    <a:pt x="97895" y="385453"/>
                  </a:moveTo>
                  <a:lnTo>
                    <a:pt x="8956" y="385453"/>
                  </a:lnTo>
                  <a:cubicBezTo>
                    <a:pt x="3941" y="385448"/>
                    <a:pt x="-123" y="381384"/>
                    <a:pt x="-129" y="376370"/>
                  </a:cubicBezTo>
                  <a:lnTo>
                    <a:pt x="-129" y="8949"/>
                  </a:lnTo>
                  <a:cubicBezTo>
                    <a:pt x="-123" y="3935"/>
                    <a:pt x="3941" y="-129"/>
                    <a:pt x="8956" y="-134"/>
                  </a:cubicBezTo>
                  <a:lnTo>
                    <a:pt x="97895" y="-134"/>
                  </a:lnTo>
                  <a:cubicBezTo>
                    <a:pt x="102909" y="-129"/>
                    <a:pt x="106973" y="3935"/>
                    <a:pt x="106979" y="8949"/>
                  </a:cubicBezTo>
                  <a:lnTo>
                    <a:pt x="106979" y="376370"/>
                  </a:lnTo>
                  <a:cubicBezTo>
                    <a:pt x="106973" y="381384"/>
                    <a:pt x="102909" y="385447"/>
                    <a:pt x="97895" y="385453"/>
                  </a:cubicBezTo>
                  <a:close/>
                </a:path>
              </a:pathLst>
            </a:custGeom>
            <a:solidFill>
              <a:schemeClr val="accent1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9">
              <a:extLst>
                <a:ext uri="{FF2B5EF4-FFF2-40B4-BE49-F238E27FC236}">
                  <a16:creationId xmlns:a16="http://schemas.microsoft.com/office/drawing/2014/main" id="{09007F67-1EC7-4FD2-B51D-481574864CD0}"/>
                </a:ext>
              </a:extLst>
            </p:cNvPr>
            <p:cNvSpPr/>
            <p:nvPr/>
          </p:nvSpPr>
          <p:spPr>
            <a:xfrm>
              <a:off x="5530146" y="4774633"/>
              <a:ext cx="36722" cy="36722"/>
            </a:xfrm>
            <a:custGeom>
              <a:avLst/>
              <a:gdLst>
                <a:gd name="connsiteX0" fmla="*/ 36723 w 36722"/>
                <a:gd name="connsiteY0" fmla="*/ 18361 h 36722"/>
                <a:gd name="connsiteX1" fmla="*/ 18361 w 36722"/>
                <a:gd name="connsiteY1" fmla="*/ 36723 h 36722"/>
                <a:gd name="connsiteX2" fmla="*/ 0 w 36722"/>
                <a:gd name="connsiteY2" fmla="*/ 18361 h 36722"/>
                <a:gd name="connsiteX3" fmla="*/ 18361 w 36722"/>
                <a:gd name="connsiteY3" fmla="*/ 0 h 36722"/>
                <a:gd name="connsiteX4" fmla="*/ 36723 w 36722"/>
                <a:gd name="connsiteY4" fmla="*/ 18361 h 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2" h="36722">
                  <a:moveTo>
                    <a:pt x="36723" y="18361"/>
                  </a:moveTo>
                  <a:cubicBezTo>
                    <a:pt x="36723" y="28502"/>
                    <a:pt x="28502" y="36723"/>
                    <a:pt x="18361" y="36723"/>
                  </a:cubicBezTo>
                  <a:cubicBezTo>
                    <a:pt x="8221" y="36723"/>
                    <a:pt x="0" y="28502"/>
                    <a:pt x="0" y="18361"/>
                  </a:cubicBezTo>
                  <a:cubicBezTo>
                    <a:pt x="0" y="8221"/>
                    <a:pt x="8221" y="0"/>
                    <a:pt x="18361" y="0"/>
                  </a:cubicBezTo>
                  <a:cubicBezTo>
                    <a:pt x="28502" y="0"/>
                    <a:pt x="36723" y="8221"/>
                    <a:pt x="36723" y="1836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40">
              <a:extLst>
                <a:ext uri="{FF2B5EF4-FFF2-40B4-BE49-F238E27FC236}">
                  <a16:creationId xmlns:a16="http://schemas.microsoft.com/office/drawing/2014/main" id="{BE13B831-2C4E-413D-912F-3FF50501536A}"/>
                </a:ext>
              </a:extLst>
            </p:cNvPr>
            <p:cNvSpPr/>
            <p:nvPr/>
          </p:nvSpPr>
          <p:spPr>
            <a:xfrm>
              <a:off x="5692337" y="4655284"/>
              <a:ext cx="36722" cy="36722"/>
            </a:xfrm>
            <a:custGeom>
              <a:avLst/>
              <a:gdLst>
                <a:gd name="connsiteX0" fmla="*/ 36723 w 36722"/>
                <a:gd name="connsiteY0" fmla="*/ 18361 h 36722"/>
                <a:gd name="connsiteX1" fmla="*/ 18361 w 36722"/>
                <a:gd name="connsiteY1" fmla="*/ 36723 h 36722"/>
                <a:gd name="connsiteX2" fmla="*/ 0 w 36722"/>
                <a:gd name="connsiteY2" fmla="*/ 18361 h 36722"/>
                <a:gd name="connsiteX3" fmla="*/ 18361 w 36722"/>
                <a:gd name="connsiteY3" fmla="*/ 0 h 36722"/>
                <a:gd name="connsiteX4" fmla="*/ 36723 w 36722"/>
                <a:gd name="connsiteY4" fmla="*/ 18361 h 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2" h="36722">
                  <a:moveTo>
                    <a:pt x="36723" y="18361"/>
                  </a:moveTo>
                  <a:cubicBezTo>
                    <a:pt x="36723" y="28502"/>
                    <a:pt x="28502" y="36723"/>
                    <a:pt x="18361" y="36723"/>
                  </a:cubicBezTo>
                  <a:cubicBezTo>
                    <a:pt x="8221" y="36723"/>
                    <a:pt x="0" y="28502"/>
                    <a:pt x="0" y="18361"/>
                  </a:cubicBezTo>
                  <a:cubicBezTo>
                    <a:pt x="0" y="8221"/>
                    <a:pt x="8221" y="0"/>
                    <a:pt x="18361" y="0"/>
                  </a:cubicBezTo>
                  <a:cubicBezTo>
                    <a:pt x="28502" y="0"/>
                    <a:pt x="36723" y="8221"/>
                    <a:pt x="36723" y="1836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41">
              <a:extLst>
                <a:ext uri="{FF2B5EF4-FFF2-40B4-BE49-F238E27FC236}">
                  <a16:creationId xmlns:a16="http://schemas.microsoft.com/office/drawing/2014/main" id="{49C28FAC-D94B-4FA1-9123-0D87ECE32D77}"/>
                </a:ext>
              </a:extLst>
            </p:cNvPr>
            <p:cNvSpPr/>
            <p:nvPr/>
          </p:nvSpPr>
          <p:spPr>
            <a:xfrm>
              <a:off x="5854529" y="4774633"/>
              <a:ext cx="36722" cy="36722"/>
            </a:xfrm>
            <a:custGeom>
              <a:avLst/>
              <a:gdLst>
                <a:gd name="connsiteX0" fmla="*/ 36723 w 36722"/>
                <a:gd name="connsiteY0" fmla="*/ 18361 h 36722"/>
                <a:gd name="connsiteX1" fmla="*/ 18361 w 36722"/>
                <a:gd name="connsiteY1" fmla="*/ 36723 h 36722"/>
                <a:gd name="connsiteX2" fmla="*/ 0 w 36722"/>
                <a:gd name="connsiteY2" fmla="*/ 18361 h 36722"/>
                <a:gd name="connsiteX3" fmla="*/ 18361 w 36722"/>
                <a:gd name="connsiteY3" fmla="*/ 0 h 36722"/>
                <a:gd name="connsiteX4" fmla="*/ 36723 w 36722"/>
                <a:gd name="connsiteY4" fmla="*/ 18361 h 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2" h="36722">
                  <a:moveTo>
                    <a:pt x="36723" y="18361"/>
                  </a:moveTo>
                  <a:cubicBezTo>
                    <a:pt x="36723" y="28502"/>
                    <a:pt x="28502" y="36723"/>
                    <a:pt x="18361" y="36723"/>
                  </a:cubicBezTo>
                  <a:cubicBezTo>
                    <a:pt x="8221" y="36723"/>
                    <a:pt x="0" y="28502"/>
                    <a:pt x="0" y="18361"/>
                  </a:cubicBezTo>
                  <a:cubicBezTo>
                    <a:pt x="0" y="8221"/>
                    <a:pt x="8221" y="0"/>
                    <a:pt x="18361" y="0"/>
                  </a:cubicBezTo>
                  <a:cubicBezTo>
                    <a:pt x="28502" y="0"/>
                    <a:pt x="36723" y="8221"/>
                    <a:pt x="36723" y="1836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42">
              <a:extLst>
                <a:ext uri="{FF2B5EF4-FFF2-40B4-BE49-F238E27FC236}">
                  <a16:creationId xmlns:a16="http://schemas.microsoft.com/office/drawing/2014/main" id="{46270BCF-4923-423D-AC03-CECA43627CAE}"/>
                </a:ext>
              </a:extLst>
            </p:cNvPr>
            <p:cNvSpPr/>
            <p:nvPr/>
          </p:nvSpPr>
          <p:spPr>
            <a:xfrm>
              <a:off x="6016720" y="4597140"/>
              <a:ext cx="36722" cy="36722"/>
            </a:xfrm>
            <a:custGeom>
              <a:avLst/>
              <a:gdLst>
                <a:gd name="connsiteX0" fmla="*/ 36723 w 36722"/>
                <a:gd name="connsiteY0" fmla="*/ 18361 h 36722"/>
                <a:gd name="connsiteX1" fmla="*/ 18361 w 36722"/>
                <a:gd name="connsiteY1" fmla="*/ 36723 h 36722"/>
                <a:gd name="connsiteX2" fmla="*/ 0 w 36722"/>
                <a:gd name="connsiteY2" fmla="*/ 18361 h 36722"/>
                <a:gd name="connsiteX3" fmla="*/ 18361 w 36722"/>
                <a:gd name="connsiteY3" fmla="*/ 0 h 36722"/>
                <a:gd name="connsiteX4" fmla="*/ 36723 w 36722"/>
                <a:gd name="connsiteY4" fmla="*/ 18361 h 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2" h="36722">
                  <a:moveTo>
                    <a:pt x="36723" y="18361"/>
                  </a:moveTo>
                  <a:cubicBezTo>
                    <a:pt x="36723" y="28502"/>
                    <a:pt x="28502" y="36723"/>
                    <a:pt x="18361" y="36723"/>
                  </a:cubicBezTo>
                  <a:cubicBezTo>
                    <a:pt x="8221" y="36723"/>
                    <a:pt x="0" y="28502"/>
                    <a:pt x="0" y="18361"/>
                  </a:cubicBezTo>
                  <a:cubicBezTo>
                    <a:pt x="0" y="8221"/>
                    <a:pt x="8221" y="0"/>
                    <a:pt x="18361" y="0"/>
                  </a:cubicBezTo>
                  <a:cubicBezTo>
                    <a:pt x="28502" y="0"/>
                    <a:pt x="36723" y="8221"/>
                    <a:pt x="36723" y="1836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43">
              <a:extLst>
                <a:ext uri="{FF2B5EF4-FFF2-40B4-BE49-F238E27FC236}">
                  <a16:creationId xmlns:a16="http://schemas.microsoft.com/office/drawing/2014/main" id="{CAA1CBEF-0A52-4BDB-9063-D9DA9B9A5307}"/>
                </a:ext>
              </a:extLst>
            </p:cNvPr>
            <p:cNvSpPr/>
            <p:nvPr/>
          </p:nvSpPr>
          <p:spPr>
            <a:xfrm>
              <a:off x="6178912" y="4529816"/>
              <a:ext cx="36722" cy="36722"/>
            </a:xfrm>
            <a:custGeom>
              <a:avLst/>
              <a:gdLst>
                <a:gd name="connsiteX0" fmla="*/ 36723 w 36722"/>
                <a:gd name="connsiteY0" fmla="*/ 18361 h 36722"/>
                <a:gd name="connsiteX1" fmla="*/ 18361 w 36722"/>
                <a:gd name="connsiteY1" fmla="*/ 36723 h 36722"/>
                <a:gd name="connsiteX2" fmla="*/ 0 w 36722"/>
                <a:gd name="connsiteY2" fmla="*/ 18361 h 36722"/>
                <a:gd name="connsiteX3" fmla="*/ 18361 w 36722"/>
                <a:gd name="connsiteY3" fmla="*/ 0 h 36722"/>
                <a:gd name="connsiteX4" fmla="*/ 36723 w 36722"/>
                <a:gd name="connsiteY4" fmla="*/ 18361 h 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2" h="36722">
                  <a:moveTo>
                    <a:pt x="36723" y="18361"/>
                  </a:moveTo>
                  <a:cubicBezTo>
                    <a:pt x="36723" y="28502"/>
                    <a:pt x="28502" y="36723"/>
                    <a:pt x="18361" y="36723"/>
                  </a:cubicBezTo>
                  <a:cubicBezTo>
                    <a:pt x="8221" y="36723"/>
                    <a:pt x="0" y="28502"/>
                    <a:pt x="0" y="18361"/>
                  </a:cubicBezTo>
                  <a:cubicBezTo>
                    <a:pt x="0" y="8221"/>
                    <a:pt x="8221" y="0"/>
                    <a:pt x="18361" y="0"/>
                  </a:cubicBezTo>
                  <a:cubicBezTo>
                    <a:pt x="28502" y="0"/>
                    <a:pt x="36723" y="8221"/>
                    <a:pt x="36723" y="18361"/>
                  </a:cubicBez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44">
              <a:extLst>
                <a:ext uri="{FF2B5EF4-FFF2-40B4-BE49-F238E27FC236}">
                  <a16:creationId xmlns:a16="http://schemas.microsoft.com/office/drawing/2014/main" id="{1CA540BF-DE15-4F43-8051-3A9D458C49CE}"/>
                </a:ext>
              </a:extLst>
            </p:cNvPr>
            <p:cNvSpPr/>
            <p:nvPr/>
          </p:nvSpPr>
          <p:spPr>
            <a:xfrm>
              <a:off x="5546673" y="4547315"/>
              <a:ext cx="651744" cy="249792"/>
            </a:xfrm>
            <a:custGeom>
              <a:avLst/>
              <a:gdLst>
                <a:gd name="connsiteX0" fmla="*/ 326603 w 651744"/>
                <a:gd name="connsiteY0" fmla="*/ 249792 h 249792"/>
                <a:gd name="connsiteX1" fmla="*/ 164027 w 651744"/>
                <a:gd name="connsiteY1" fmla="*/ 128020 h 249792"/>
                <a:gd name="connsiteX2" fmla="*/ 3668 w 651744"/>
                <a:gd name="connsiteY2" fmla="*/ 248128 h 249792"/>
                <a:gd name="connsiteX3" fmla="*/ 0 w 651744"/>
                <a:gd name="connsiteY3" fmla="*/ 243232 h 249792"/>
                <a:gd name="connsiteX4" fmla="*/ 164027 w 651744"/>
                <a:gd name="connsiteY4" fmla="*/ 120371 h 249792"/>
                <a:gd name="connsiteX5" fmla="*/ 325830 w 651744"/>
                <a:gd name="connsiteY5" fmla="*/ 241565 h 249792"/>
                <a:gd name="connsiteX6" fmla="*/ 486621 w 651744"/>
                <a:gd name="connsiteY6" fmla="*/ 65610 h 249792"/>
                <a:gd name="connsiteX7" fmla="*/ 487263 w 651744"/>
                <a:gd name="connsiteY7" fmla="*/ 65348 h 249792"/>
                <a:gd name="connsiteX8" fmla="*/ 649456 w 651744"/>
                <a:gd name="connsiteY8" fmla="*/ 0 h 249792"/>
                <a:gd name="connsiteX9" fmla="*/ 651744 w 651744"/>
                <a:gd name="connsiteY9" fmla="*/ 5677 h 249792"/>
                <a:gd name="connsiteX10" fmla="*/ 490197 w 651744"/>
                <a:gd name="connsiteY10" fmla="*/ 70765 h 249792"/>
                <a:gd name="connsiteX11" fmla="*/ 326603 w 651744"/>
                <a:gd name="connsiteY11" fmla="*/ 249792 h 24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1744" h="249792">
                  <a:moveTo>
                    <a:pt x="326603" y="249792"/>
                  </a:moveTo>
                  <a:lnTo>
                    <a:pt x="164027" y="128020"/>
                  </a:lnTo>
                  <a:lnTo>
                    <a:pt x="3668" y="248128"/>
                  </a:lnTo>
                  <a:lnTo>
                    <a:pt x="0" y="243232"/>
                  </a:lnTo>
                  <a:lnTo>
                    <a:pt x="164027" y="120371"/>
                  </a:lnTo>
                  <a:lnTo>
                    <a:pt x="325830" y="241565"/>
                  </a:lnTo>
                  <a:lnTo>
                    <a:pt x="486621" y="65610"/>
                  </a:lnTo>
                  <a:lnTo>
                    <a:pt x="487263" y="65348"/>
                  </a:lnTo>
                  <a:lnTo>
                    <a:pt x="649456" y="0"/>
                  </a:lnTo>
                  <a:lnTo>
                    <a:pt x="651744" y="5677"/>
                  </a:lnTo>
                  <a:lnTo>
                    <a:pt x="490197" y="70765"/>
                  </a:lnTo>
                  <a:lnTo>
                    <a:pt x="326603" y="249792"/>
                  </a:lnTo>
                  <a:close/>
                </a:path>
              </a:pathLst>
            </a:custGeom>
            <a:solidFill>
              <a:srgbClr val="3F3D56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45">
              <a:extLst>
                <a:ext uri="{FF2B5EF4-FFF2-40B4-BE49-F238E27FC236}">
                  <a16:creationId xmlns:a16="http://schemas.microsoft.com/office/drawing/2014/main" id="{AAE991ED-8314-4E60-90DF-59602ABE3CD0}"/>
                </a:ext>
              </a:extLst>
            </p:cNvPr>
            <p:cNvSpPr/>
            <p:nvPr/>
          </p:nvSpPr>
          <p:spPr>
            <a:xfrm>
              <a:off x="6942537" y="6296759"/>
              <a:ext cx="1358820" cy="7095"/>
            </a:xfrm>
            <a:custGeom>
              <a:avLst/>
              <a:gdLst>
                <a:gd name="connsiteX0" fmla="*/ 1355144 w 1358820"/>
                <a:gd name="connsiteY0" fmla="*/ 6961 h 7095"/>
                <a:gd name="connsiteX1" fmla="*/ 3419 w 1358820"/>
                <a:gd name="connsiteY1" fmla="*/ 6961 h 7095"/>
                <a:gd name="connsiteX2" fmla="*/ -129 w 1358820"/>
                <a:gd name="connsiteY2" fmla="*/ 3414 h 7095"/>
                <a:gd name="connsiteX3" fmla="*/ 3419 w 1358820"/>
                <a:gd name="connsiteY3" fmla="*/ -134 h 7095"/>
                <a:gd name="connsiteX4" fmla="*/ 1355144 w 1358820"/>
                <a:gd name="connsiteY4" fmla="*/ -134 h 7095"/>
                <a:gd name="connsiteX5" fmla="*/ 1358691 w 1358820"/>
                <a:gd name="connsiteY5" fmla="*/ 3414 h 7095"/>
                <a:gd name="connsiteX6" fmla="*/ 1355144 w 1358820"/>
                <a:gd name="connsiteY6" fmla="*/ 6961 h 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820" h="7095">
                  <a:moveTo>
                    <a:pt x="1355144" y="6961"/>
                  </a:moveTo>
                  <a:lnTo>
                    <a:pt x="3419" y="6961"/>
                  </a:lnTo>
                  <a:cubicBezTo>
                    <a:pt x="1460" y="6961"/>
                    <a:pt x="-129" y="5373"/>
                    <a:pt x="-129" y="3414"/>
                  </a:cubicBezTo>
                  <a:cubicBezTo>
                    <a:pt x="-129" y="1454"/>
                    <a:pt x="1460" y="-134"/>
                    <a:pt x="3419" y="-134"/>
                  </a:cubicBezTo>
                  <a:lnTo>
                    <a:pt x="1355144" y="-134"/>
                  </a:lnTo>
                  <a:cubicBezTo>
                    <a:pt x="1357103" y="-134"/>
                    <a:pt x="1358691" y="1454"/>
                    <a:pt x="1358691" y="3414"/>
                  </a:cubicBezTo>
                  <a:cubicBezTo>
                    <a:pt x="1358691" y="5373"/>
                    <a:pt x="1357103" y="6961"/>
                    <a:pt x="1355144" y="6961"/>
                  </a:cubicBezTo>
                  <a:close/>
                </a:path>
              </a:pathLst>
            </a:custGeom>
            <a:solidFill>
              <a:srgbClr val="CCCCCC"/>
            </a:solidFill>
            <a:ln w="3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Rectangle 10">
            <a:extLst>
              <a:ext uri="{FF2B5EF4-FFF2-40B4-BE49-F238E27FC236}">
                <a16:creationId xmlns:a16="http://schemas.microsoft.com/office/drawing/2014/main" id="{889DA3A5-1ECD-401B-A566-A7B280CDEA27}"/>
              </a:ext>
            </a:extLst>
          </p:cNvPr>
          <p:cNvSpPr/>
          <p:nvPr/>
        </p:nvSpPr>
        <p:spPr>
          <a:xfrm>
            <a:off x="504599" y="1321943"/>
            <a:ext cx="5400903" cy="737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7C6536BB-9D09-4F35-908D-A3E4B4494EA0}"/>
              </a:ext>
            </a:extLst>
          </p:cNvPr>
          <p:cNvSpPr/>
          <p:nvPr/>
        </p:nvSpPr>
        <p:spPr>
          <a:xfrm>
            <a:off x="6286496" y="3264928"/>
            <a:ext cx="5549901" cy="737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1DF5B4D-6487-4CCB-BFA2-12B62A50D1E8}"/>
              </a:ext>
            </a:extLst>
          </p:cNvPr>
          <p:cNvSpPr txBox="1"/>
          <p:nvPr/>
        </p:nvSpPr>
        <p:spPr>
          <a:xfrm>
            <a:off x="868513" y="1478979"/>
            <a:ext cx="46730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Bancos</a:t>
            </a:r>
            <a:r>
              <a:rPr lang="en-US" sz="2400" b="1" dirty="0"/>
              <a:t> de dados </a:t>
            </a:r>
            <a:r>
              <a:rPr lang="en-US" sz="2400" b="1" dirty="0" err="1"/>
              <a:t>relacionais</a:t>
            </a:r>
            <a:endParaRPr lang="en-US" sz="2400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51903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702065-2705-4A5A-BFEB-8A6F3C9B47D5}"/>
              </a:ext>
            </a:extLst>
          </p:cNvPr>
          <p:cNvSpPr txBox="1"/>
          <p:nvPr/>
        </p:nvSpPr>
        <p:spPr>
          <a:xfrm>
            <a:off x="269975" y="3816223"/>
            <a:ext cx="54419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/>
              <a:t>É uma coleção de dados, estruturados ou não estruturados, que residem em uma plataforma de computação em nuvem privada, pública ou híbrida.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/>
              <a:t>Existem dois tipos: tradicional e banco de dados como serviço (</a:t>
            </a:r>
            <a:r>
              <a:rPr lang="pt-BR" sz="1600" dirty="0" err="1"/>
              <a:t>DBaaS</a:t>
            </a:r>
            <a:r>
              <a:rPr lang="pt-BR" sz="1600" dirty="0"/>
              <a:t>). Com o </a:t>
            </a:r>
            <a:r>
              <a:rPr lang="pt-BR" sz="1600" dirty="0" err="1"/>
              <a:t>DBaaS</a:t>
            </a:r>
            <a:r>
              <a:rPr lang="pt-BR" sz="1600" dirty="0"/>
              <a:t>, as tarefas administrativas e a manutenção são executadas por um provedor de serviços.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03B37-2D8C-44C0-B2A9-7CE2F3188F4F}"/>
              </a:ext>
            </a:extLst>
          </p:cNvPr>
          <p:cNvSpPr/>
          <p:nvPr/>
        </p:nvSpPr>
        <p:spPr>
          <a:xfrm>
            <a:off x="331223" y="5878326"/>
            <a:ext cx="5400903" cy="737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D51EF-3F34-4A0A-A4A7-CDEB23F03805}"/>
              </a:ext>
            </a:extLst>
          </p:cNvPr>
          <p:cNvSpPr txBox="1"/>
          <p:nvPr/>
        </p:nvSpPr>
        <p:spPr>
          <a:xfrm>
            <a:off x="6459876" y="695315"/>
            <a:ext cx="54419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/>
              <a:t>Um </a:t>
            </a:r>
            <a:r>
              <a:rPr lang="pt-BR" sz="1600" dirty="0" err="1"/>
              <a:t>NoSQL</a:t>
            </a:r>
            <a:r>
              <a:rPr lang="pt-BR" sz="1600" dirty="0"/>
              <a:t>, ou banco de dados não relacional, permite que dados não estruturados e semiestruturados sejam armazenados e manipulados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/>
              <a:t>Os bancos de dados </a:t>
            </a:r>
            <a:r>
              <a:rPr lang="pt-BR" sz="1600" dirty="0" err="1"/>
              <a:t>NoSQL</a:t>
            </a:r>
            <a:r>
              <a:rPr lang="pt-BR" sz="1600" dirty="0"/>
              <a:t> se tornaram populares à medida que os aplicativos web se tornaram mais comuns e mais complexos.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D1B73-C16A-4D59-9DF3-7AA5D7C26955}"/>
              </a:ext>
            </a:extLst>
          </p:cNvPr>
          <p:cNvSpPr txBox="1"/>
          <p:nvPr/>
        </p:nvSpPr>
        <p:spPr>
          <a:xfrm>
            <a:off x="508437" y="6001043"/>
            <a:ext cx="514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+mj-lt"/>
              </a:rPr>
              <a:t>Bancos de dados em nuvem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D2484-D583-4E92-87A8-EC71E62522D5}"/>
              </a:ext>
            </a:extLst>
          </p:cNvPr>
          <p:cNvSpPr/>
          <p:nvPr/>
        </p:nvSpPr>
        <p:spPr>
          <a:xfrm>
            <a:off x="6500953" y="2568008"/>
            <a:ext cx="5400903" cy="737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C4219-1922-4CD6-B667-4021E81CBDAE}"/>
              </a:ext>
            </a:extLst>
          </p:cNvPr>
          <p:cNvSpPr txBox="1"/>
          <p:nvPr/>
        </p:nvSpPr>
        <p:spPr>
          <a:xfrm>
            <a:off x="6678167" y="2690725"/>
            <a:ext cx="514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+mj-lt"/>
              </a:rPr>
              <a:t>Bancos</a:t>
            </a:r>
            <a:r>
              <a:rPr lang="en-US" sz="2400" b="1" dirty="0">
                <a:latin typeface="+mj-lt"/>
              </a:rPr>
              <a:t> de dados NoSQL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72B7D-8D82-4389-BF57-CC883942F61C}"/>
              </a:ext>
            </a:extLst>
          </p:cNvPr>
          <p:cNvSpPr txBox="1"/>
          <p:nvPr/>
        </p:nvSpPr>
        <p:spPr>
          <a:xfrm>
            <a:off x="508437" y="93573"/>
            <a:ext cx="2196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Tipos</a:t>
            </a:r>
            <a:r>
              <a:rPr lang="en-US" sz="1200" dirty="0"/>
              <a:t> de Banco de Dados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7A3D9-9C36-4175-8C58-26DE564962CD}"/>
              </a:ext>
            </a:extLst>
          </p:cNvPr>
          <p:cNvSpPr txBox="1"/>
          <p:nvPr/>
        </p:nvSpPr>
        <p:spPr>
          <a:xfrm>
            <a:off x="11210850" y="77832"/>
            <a:ext cx="472713" cy="276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107AD0-93D9-42C7-845F-DD1BD65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1625" y="55799"/>
            <a:ext cx="563279" cy="3210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EC5924-F739-49BD-8682-2F3289EB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31223" y="591474"/>
            <a:ext cx="5319485" cy="303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C66FFD-3DEA-48C3-94B7-86327F4B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459876" y="3423628"/>
            <a:ext cx="5400901" cy="303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9987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C0000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Bookman Old Style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1898</Words>
  <Application>Microsoft Office PowerPoint</Application>
  <PresentationFormat>Widescreen</PresentationFormat>
  <Paragraphs>234</Paragraphs>
  <Slides>26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Wingdings</vt:lpstr>
      <vt:lpstr>Athiti</vt:lpstr>
      <vt:lpstr>Arial</vt:lpstr>
      <vt:lpstr>Bookman Old Style</vt:lpstr>
      <vt:lpstr>Lato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Newspaper PowerPoint Template</dc:title>
  <dc:creator>www.PowerPointhub.com</dc:creator>
  <cp:lastModifiedBy>CAI</cp:lastModifiedBy>
  <cp:revision>36</cp:revision>
  <dcterms:created xsi:type="dcterms:W3CDTF">2021-03-13T10:19:50Z</dcterms:created>
  <dcterms:modified xsi:type="dcterms:W3CDTF">2022-12-16T13:27:12Z</dcterms:modified>
</cp:coreProperties>
</file>